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36"/>
  </p:notesMasterIdLst>
  <p:handoutMasterIdLst>
    <p:handoutMasterId r:id="rId37"/>
  </p:handoutMasterIdLst>
  <p:sldIdLst>
    <p:sldId id="256" r:id="rId5"/>
    <p:sldId id="277" r:id="rId6"/>
    <p:sldId id="290" r:id="rId7"/>
    <p:sldId id="293" r:id="rId8"/>
    <p:sldId id="263" r:id="rId9"/>
    <p:sldId id="294" r:id="rId10"/>
    <p:sldId id="295" r:id="rId11"/>
    <p:sldId id="296" r:id="rId12"/>
    <p:sldId id="297" r:id="rId13"/>
    <p:sldId id="298" r:id="rId14"/>
    <p:sldId id="299" r:id="rId15"/>
    <p:sldId id="300" r:id="rId16"/>
    <p:sldId id="301" r:id="rId17"/>
    <p:sldId id="264"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276" r:id="rId35"/>
  </p:sldIdLst>
  <p:sldSz cx="12192000" cy="6858000"/>
  <p:notesSz cx="6858000" cy="9144000"/>
  <p:defaultTextStyle>
    <a:defPPr rtl="0">
      <a:defRPr lang="pt-BR"/>
    </a:defPPr>
    <a:lvl1pPr marL="0" algn="l" defTabSz="914400" rtl="0" eaLnBrk="1" latinLnBrk="0" hangingPunct="1">
      <a:defRPr lang="pt-BR" sz="1800" kern="1200">
        <a:solidFill>
          <a:schemeClr val="tx1"/>
        </a:solidFill>
        <a:latin typeface="+mn-lt"/>
        <a:ea typeface="+mn-ea"/>
        <a:cs typeface="+mn-cs"/>
      </a:defRPr>
    </a:lvl1pPr>
    <a:lvl2pPr marL="457200" algn="l" defTabSz="914400" rtl="0" eaLnBrk="1" latinLnBrk="0" hangingPunct="1">
      <a:defRPr lang="pt-BR" sz="1800" kern="1200">
        <a:solidFill>
          <a:schemeClr val="tx1"/>
        </a:solidFill>
        <a:latin typeface="+mn-lt"/>
        <a:ea typeface="+mn-ea"/>
        <a:cs typeface="+mn-cs"/>
      </a:defRPr>
    </a:lvl2pPr>
    <a:lvl3pPr marL="914400" algn="l" defTabSz="914400" rtl="0" eaLnBrk="1" latinLnBrk="0" hangingPunct="1">
      <a:defRPr lang="pt-BR" sz="1800" kern="1200">
        <a:solidFill>
          <a:schemeClr val="tx1"/>
        </a:solidFill>
        <a:latin typeface="+mn-lt"/>
        <a:ea typeface="+mn-ea"/>
        <a:cs typeface="+mn-cs"/>
      </a:defRPr>
    </a:lvl3pPr>
    <a:lvl4pPr marL="1371600" algn="l" defTabSz="914400" rtl="0" eaLnBrk="1" latinLnBrk="0" hangingPunct="1">
      <a:defRPr lang="pt-BR" sz="1800" kern="1200">
        <a:solidFill>
          <a:schemeClr val="tx1"/>
        </a:solidFill>
        <a:latin typeface="+mn-lt"/>
        <a:ea typeface="+mn-ea"/>
        <a:cs typeface="+mn-cs"/>
      </a:defRPr>
    </a:lvl4pPr>
    <a:lvl5pPr marL="1828800" algn="l" defTabSz="914400" rtl="0" eaLnBrk="1" latinLnBrk="0" hangingPunct="1">
      <a:defRPr lang="pt-BR" sz="1800" kern="1200">
        <a:solidFill>
          <a:schemeClr val="tx1"/>
        </a:solidFill>
        <a:latin typeface="+mn-lt"/>
        <a:ea typeface="+mn-ea"/>
        <a:cs typeface="+mn-cs"/>
      </a:defRPr>
    </a:lvl5pPr>
    <a:lvl6pPr marL="2286000" algn="l" defTabSz="914400" rtl="0" eaLnBrk="1" latinLnBrk="0" hangingPunct="1">
      <a:defRPr lang="pt-BR" sz="1800" kern="1200">
        <a:solidFill>
          <a:schemeClr val="tx1"/>
        </a:solidFill>
        <a:latin typeface="+mn-lt"/>
        <a:ea typeface="+mn-ea"/>
        <a:cs typeface="+mn-cs"/>
      </a:defRPr>
    </a:lvl6pPr>
    <a:lvl7pPr marL="2743200" algn="l" defTabSz="914400" rtl="0" eaLnBrk="1" latinLnBrk="0" hangingPunct="1">
      <a:defRPr lang="pt-BR" sz="1800" kern="1200">
        <a:solidFill>
          <a:schemeClr val="tx1"/>
        </a:solidFill>
        <a:latin typeface="+mn-lt"/>
        <a:ea typeface="+mn-ea"/>
        <a:cs typeface="+mn-cs"/>
      </a:defRPr>
    </a:lvl7pPr>
    <a:lvl8pPr marL="3200400" algn="l" defTabSz="914400" rtl="0" eaLnBrk="1" latinLnBrk="0" hangingPunct="1">
      <a:defRPr lang="pt-BR" sz="1800" kern="1200">
        <a:solidFill>
          <a:schemeClr val="tx1"/>
        </a:solidFill>
        <a:latin typeface="+mn-lt"/>
        <a:ea typeface="+mn-ea"/>
        <a:cs typeface="+mn-cs"/>
      </a:defRPr>
    </a:lvl8pPr>
    <a:lvl9pPr marL="3657600" algn="l" defTabSz="914400" rtl="0" eaLnBrk="1" latinLnBrk="0" hangingPunct="1">
      <a:defRPr lang="pt-B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3144" userDrawn="1">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53" autoAdjust="0"/>
    <p:restoredTop sz="93215" autoAdjust="0"/>
  </p:normalViewPr>
  <p:slideViewPr>
    <p:cSldViewPr snapToGrid="0">
      <p:cViewPr varScale="1">
        <p:scale>
          <a:sx n="105" d="100"/>
          <a:sy n="105" d="100"/>
        </p:scale>
        <p:origin x="222" y="108"/>
      </p:cViewPr>
      <p:guideLst>
        <p:guide orient="horz" pos="792"/>
        <p:guide pos="3144"/>
        <p:guide orient="horz" pos="9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7" d="100"/>
          <a:sy n="97" d="100"/>
        </p:scale>
        <p:origin x="361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DC1FDD-D7FD-4168-AD21-B0DCAE22C54F}"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pt-BR"/>
        </a:p>
      </dgm:t>
    </dgm:pt>
    <dgm:pt modelId="{EFE24AF5-F63F-4E88-9C4D-EB50CDCBD46A}">
      <dgm:prSet phldrT="[Texto]"/>
      <dgm:spPr/>
      <dgm:t>
        <a:bodyPr/>
        <a:lstStyle/>
        <a:p>
          <a:pPr algn="ctr"/>
          <a:r>
            <a:rPr lang="pt-BR" b="1" dirty="0"/>
            <a:t>Atores</a:t>
          </a:r>
          <a:r>
            <a:rPr lang="pt-BR" dirty="0"/>
            <a:t> </a:t>
          </a:r>
          <a:r>
            <a:rPr lang="pt-BR" b="1" dirty="0"/>
            <a:t>Envolvidos</a:t>
          </a:r>
        </a:p>
      </dgm:t>
    </dgm:pt>
    <dgm:pt modelId="{3F9AB7BC-B5B6-4516-9896-FD8B7FD74AF5}" type="parTrans" cxnId="{1B8D9D84-8C48-451C-8080-9CB74E71AB96}">
      <dgm:prSet/>
      <dgm:spPr/>
      <dgm:t>
        <a:bodyPr/>
        <a:lstStyle/>
        <a:p>
          <a:pPr algn="ctr"/>
          <a:endParaRPr lang="pt-BR"/>
        </a:p>
      </dgm:t>
    </dgm:pt>
    <dgm:pt modelId="{2A1BAF55-3B47-452A-9254-F2D7BFCF159E}" type="sibTrans" cxnId="{1B8D9D84-8C48-451C-8080-9CB74E71AB96}">
      <dgm:prSet/>
      <dgm:spPr/>
      <dgm:t>
        <a:bodyPr/>
        <a:lstStyle/>
        <a:p>
          <a:pPr algn="ctr"/>
          <a:endParaRPr lang="pt-BR"/>
        </a:p>
      </dgm:t>
    </dgm:pt>
    <dgm:pt modelId="{00368A87-082C-40E1-A3FA-ED92D75546A5}">
      <dgm:prSet phldrT="[Texto]"/>
      <dgm:spPr/>
      <dgm:t>
        <a:bodyPr/>
        <a:lstStyle/>
        <a:p>
          <a:pPr algn="ctr"/>
          <a:r>
            <a:rPr lang="pt-BR" b="1" dirty="0"/>
            <a:t>Avaliador</a:t>
          </a:r>
        </a:p>
      </dgm:t>
    </dgm:pt>
    <dgm:pt modelId="{4DC7AFBC-A3F8-459E-9B03-4DF58FCF1D4F}" type="parTrans" cxnId="{36E2CD27-5A94-4D39-AA49-A0C3358310C1}">
      <dgm:prSet/>
      <dgm:spPr/>
      <dgm:t>
        <a:bodyPr/>
        <a:lstStyle/>
        <a:p>
          <a:pPr algn="ctr"/>
          <a:endParaRPr lang="pt-BR"/>
        </a:p>
      </dgm:t>
    </dgm:pt>
    <dgm:pt modelId="{1C0313D6-AA4E-4FA2-A334-37F0CDEB5FD2}" type="sibTrans" cxnId="{36E2CD27-5A94-4D39-AA49-A0C3358310C1}">
      <dgm:prSet/>
      <dgm:spPr/>
      <dgm:t>
        <a:bodyPr/>
        <a:lstStyle/>
        <a:p>
          <a:pPr algn="ctr"/>
          <a:endParaRPr lang="pt-BR"/>
        </a:p>
      </dgm:t>
    </dgm:pt>
    <dgm:pt modelId="{7A769D9E-B79A-4844-9E31-8551C13E7325}">
      <dgm:prSet phldrT="[Texto]"/>
      <dgm:spPr>
        <a:ln w="57150">
          <a:solidFill>
            <a:srgbClr val="FFFF00"/>
          </a:solidFill>
        </a:ln>
      </dgm:spPr>
      <dgm:t>
        <a:bodyPr/>
        <a:lstStyle/>
        <a:p>
          <a:pPr algn="ctr"/>
          <a:r>
            <a:rPr lang="pt-BR" b="1" dirty="0"/>
            <a:t>CAEP</a:t>
          </a:r>
        </a:p>
      </dgm:t>
    </dgm:pt>
    <dgm:pt modelId="{B87003D0-F02F-4B29-9C7A-616116E347F6}" type="parTrans" cxnId="{A89D7E23-0F19-43A5-84F6-D228A0D1A65F}">
      <dgm:prSet/>
      <dgm:spPr/>
      <dgm:t>
        <a:bodyPr/>
        <a:lstStyle/>
        <a:p>
          <a:pPr algn="ctr"/>
          <a:endParaRPr lang="pt-BR"/>
        </a:p>
      </dgm:t>
    </dgm:pt>
    <dgm:pt modelId="{BDDD2E57-CAE3-4D40-9C48-6CA915644B45}" type="sibTrans" cxnId="{A89D7E23-0F19-43A5-84F6-D228A0D1A65F}">
      <dgm:prSet/>
      <dgm:spPr/>
      <dgm:t>
        <a:bodyPr/>
        <a:lstStyle/>
        <a:p>
          <a:pPr algn="ctr"/>
          <a:endParaRPr lang="pt-BR"/>
        </a:p>
      </dgm:t>
    </dgm:pt>
    <dgm:pt modelId="{D9760F7D-ECF6-422D-83C4-6AB13730BA58}">
      <dgm:prSet phldrT="[Texto]"/>
      <dgm:spPr/>
      <dgm:t>
        <a:bodyPr/>
        <a:lstStyle/>
        <a:p>
          <a:pPr algn="ctr"/>
          <a:r>
            <a:rPr lang="pt-BR" b="1" dirty="0"/>
            <a:t>RH</a:t>
          </a:r>
        </a:p>
      </dgm:t>
    </dgm:pt>
    <dgm:pt modelId="{01FC9330-B1C7-4488-87FA-921967A91CC5}" type="parTrans" cxnId="{55984FE5-ACAC-4A16-8C4A-45E20FFE894E}">
      <dgm:prSet/>
      <dgm:spPr/>
      <dgm:t>
        <a:bodyPr/>
        <a:lstStyle/>
        <a:p>
          <a:pPr algn="ctr"/>
          <a:endParaRPr lang="pt-BR"/>
        </a:p>
      </dgm:t>
    </dgm:pt>
    <dgm:pt modelId="{8A18D294-18DC-44DF-9976-8C1444689F36}" type="sibTrans" cxnId="{55984FE5-ACAC-4A16-8C4A-45E20FFE894E}">
      <dgm:prSet/>
      <dgm:spPr/>
      <dgm:t>
        <a:bodyPr/>
        <a:lstStyle/>
        <a:p>
          <a:pPr algn="ctr"/>
          <a:endParaRPr lang="pt-BR"/>
        </a:p>
      </dgm:t>
    </dgm:pt>
    <dgm:pt modelId="{30BA204F-1B72-4624-A0E8-0B710C32DB19}">
      <dgm:prSet phldrT="[Texto]"/>
      <dgm:spPr/>
      <dgm:t>
        <a:bodyPr/>
        <a:lstStyle/>
        <a:p>
          <a:pPr algn="ctr"/>
          <a:r>
            <a:rPr lang="pt-BR" b="1" dirty="0"/>
            <a:t>Servidor</a:t>
          </a:r>
        </a:p>
      </dgm:t>
    </dgm:pt>
    <dgm:pt modelId="{C9908AA7-3032-48CE-8D0B-84BBD68C31E3}" type="parTrans" cxnId="{3F6C555E-E3CC-418C-B24E-37FE5798F00E}">
      <dgm:prSet/>
      <dgm:spPr/>
      <dgm:t>
        <a:bodyPr/>
        <a:lstStyle/>
        <a:p>
          <a:pPr algn="ctr"/>
          <a:endParaRPr lang="pt-BR"/>
        </a:p>
      </dgm:t>
    </dgm:pt>
    <dgm:pt modelId="{ACE7729B-D041-4F30-8E2E-111EBAD75FC0}" type="sibTrans" cxnId="{3F6C555E-E3CC-418C-B24E-37FE5798F00E}">
      <dgm:prSet/>
      <dgm:spPr/>
      <dgm:t>
        <a:bodyPr/>
        <a:lstStyle/>
        <a:p>
          <a:pPr algn="ctr"/>
          <a:endParaRPr lang="pt-BR"/>
        </a:p>
      </dgm:t>
    </dgm:pt>
    <dgm:pt modelId="{E3404DBD-A86A-4773-9661-4D80E1085BDC}" type="pres">
      <dgm:prSet presAssocID="{F6DC1FDD-D7FD-4168-AD21-B0DCAE22C54F}" presName="Name0" presStyleCnt="0">
        <dgm:presLayoutVars>
          <dgm:chMax val="1"/>
          <dgm:dir/>
          <dgm:animLvl val="ctr"/>
          <dgm:resizeHandles val="exact"/>
        </dgm:presLayoutVars>
      </dgm:prSet>
      <dgm:spPr/>
    </dgm:pt>
    <dgm:pt modelId="{2521C31F-1169-4F1B-957B-5127EA6D075A}" type="pres">
      <dgm:prSet presAssocID="{EFE24AF5-F63F-4E88-9C4D-EB50CDCBD46A}" presName="centerShape" presStyleLbl="node0" presStyleIdx="0" presStyleCnt="1"/>
      <dgm:spPr/>
    </dgm:pt>
    <dgm:pt modelId="{59727021-9E9D-4052-9EE3-8E78FEE04F86}" type="pres">
      <dgm:prSet presAssocID="{00368A87-082C-40E1-A3FA-ED92D75546A5}" presName="node" presStyleLbl="node1" presStyleIdx="0" presStyleCnt="4" custRadScaleRad="100133" custRadScaleInc="2166">
        <dgm:presLayoutVars>
          <dgm:bulletEnabled val="1"/>
        </dgm:presLayoutVars>
      </dgm:prSet>
      <dgm:spPr/>
    </dgm:pt>
    <dgm:pt modelId="{97D80198-D3D1-4205-A119-CA456C9B7D01}" type="pres">
      <dgm:prSet presAssocID="{00368A87-082C-40E1-A3FA-ED92D75546A5}" presName="dummy" presStyleCnt="0"/>
      <dgm:spPr/>
    </dgm:pt>
    <dgm:pt modelId="{B68365BA-A31A-4E31-90D5-2791B1DA8719}" type="pres">
      <dgm:prSet presAssocID="{1C0313D6-AA4E-4FA2-A334-37F0CDEB5FD2}" presName="sibTrans" presStyleLbl="sibTrans2D1" presStyleIdx="0" presStyleCnt="4"/>
      <dgm:spPr/>
    </dgm:pt>
    <dgm:pt modelId="{F0693636-B380-4DCF-BD5F-C5A0E0D65349}" type="pres">
      <dgm:prSet presAssocID="{7A769D9E-B79A-4844-9E31-8551C13E7325}" presName="node" presStyleLbl="node1" presStyleIdx="1" presStyleCnt="4" custRadScaleRad="104993" custRadScaleInc="-825">
        <dgm:presLayoutVars>
          <dgm:bulletEnabled val="1"/>
        </dgm:presLayoutVars>
      </dgm:prSet>
      <dgm:spPr/>
    </dgm:pt>
    <dgm:pt modelId="{A568F55C-0877-4011-A3BD-1D5ADE0F4084}" type="pres">
      <dgm:prSet presAssocID="{7A769D9E-B79A-4844-9E31-8551C13E7325}" presName="dummy" presStyleCnt="0"/>
      <dgm:spPr/>
    </dgm:pt>
    <dgm:pt modelId="{6B63E79F-BA76-44AB-82E9-031487F874BC}" type="pres">
      <dgm:prSet presAssocID="{BDDD2E57-CAE3-4D40-9C48-6CA915644B45}" presName="sibTrans" presStyleLbl="sibTrans2D1" presStyleIdx="1" presStyleCnt="4"/>
      <dgm:spPr/>
    </dgm:pt>
    <dgm:pt modelId="{F03FCC38-2B4A-4100-B7C7-4979182ABEDB}" type="pres">
      <dgm:prSet presAssocID="{D9760F7D-ECF6-422D-83C4-6AB13730BA58}" presName="node" presStyleLbl="node1" presStyleIdx="2" presStyleCnt="4">
        <dgm:presLayoutVars>
          <dgm:bulletEnabled val="1"/>
        </dgm:presLayoutVars>
      </dgm:prSet>
      <dgm:spPr/>
    </dgm:pt>
    <dgm:pt modelId="{2F547161-F22D-422C-A323-DDD3D6EBA653}" type="pres">
      <dgm:prSet presAssocID="{D9760F7D-ECF6-422D-83C4-6AB13730BA58}" presName="dummy" presStyleCnt="0"/>
      <dgm:spPr/>
    </dgm:pt>
    <dgm:pt modelId="{C00850BD-E211-4161-B4C0-6430E99B157A}" type="pres">
      <dgm:prSet presAssocID="{8A18D294-18DC-44DF-9976-8C1444689F36}" presName="sibTrans" presStyleLbl="sibTrans2D1" presStyleIdx="2" presStyleCnt="4"/>
      <dgm:spPr/>
    </dgm:pt>
    <dgm:pt modelId="{2F6A89D0-AADA-4500-BD7B-B1CF9612B381}" type="pres">
      <dgm:prSet presAssocID="{30BA204F-1B72-4624-A0E8-0B710C32DB19}" presName="node" presStyleLbl="node1" presStyleIdx="3" presStyleCnt="4" custRadScaleRad="100006" custRadScaleInc="2088">
        <dgm:presLayoutVars>
          <dgm:bulletEnabled val="1"/>
        </dgm:presLayoutVars>
      </dgm:prSet>
      <dgm:spPr/>
    </dgm:pt>
    <dgm:pt modelId="{D6C8703D-D37C-45DE-94B2-6EF1DDDFE3AE}" type="pres">
      <dgm:prSet presAssocID="{30BA204F-1B72-4624-A0E8-0B710C32DB19}" presName="dummy" presStyleCnt="0"/>
      <dgm:spPr/>
    </dgm:pt>
    <dgm:pt modelId="{EE3C9BDE-6A18-4BA0-9B0D-0A62B33BBE41}" type="pres">
      <dgm:prSet presAssocID="{ACE7729B-D041-4F30-8E2E-111EBAD75FC0}" presName="sibTrans" presStyleLbl="sibTrans2D1" presStyleIdx="3" presStyleCnt="4"/>
      <dgm:spPr/>
    </dgm:pt>
  </dgm:ptLst>
  <dgm:cxnLst>
    <dgm:cxn modelId="{A89D7E23-0F19-43A5-84F6-D228A0D1A65F}" srcId="{EFE24AF5-F63F-4E88-9C4D-EB50CDCBD46A}" destId="{7A769D9E-B79A-4844-9E31-8551C13E7325}" srcOrd="1" destOrd="0" parTransId="{B87003D0-F02F-4B29-9C7A-616116E347F6}" sibTransId="{BDDD2E57-CAE3-4D40-9C48-6CA915644B45}"/>
    <dgm:cxn modelId="{1AED6527-07EC-43E3-A3AF-E1D5E34F155E}" type="presOf" srcId="{00368A87-082C-40E1-A3FA-ED92D75546A5}" destId="{59727021-9E9D-4052-9EE3-8E78FEE04F86}" srcOrd="0" destOrd="0" presId="urn:microsoft.com/office/officeart/2005/8/layout/radial6"/>
    <dgm:cxn modelId="{36E2CD27-5A94-4D39-AA49-A0C3358310C1}" srcId="{EFE24AF5-F63F-4E88-9C4D-EB50CDCBD46A}" destId="{00368A87-082C-40E1-A3FA-ED92D75546A5}" srcOrd="0" destOrd="0" parTransId="{4DC7AFBC-A3F8-459E-9B03-4DF58FCF1D4F}" sibTransId="{1C0313D6-AA4E-4FA2-A334-37F0CDEB5FD2}"/>
    <dgm:cxn modelId="{844CEA2D-B211-4036-BA5E-F29669EE1A55}" type="presOf" srcId="{1C0313D6-AA4E-4FA2-A334-37F0CDEB5FD2}" destId="{B68365BA-A31A-4E31-90D5-2791B1DA8719}" srcOrd="0" destOrd="0" presId="urn:microsoft.com/office/officeart/2005/8/layout/radial6"/>
    <dgm:cxn modelId="{05D95D3D-B1A0-4279-AD1A-F35BE5E67DB3}" type="presOf" srcId="{BDDD2E57-CAE3-4D40-9C48-6CA915644B45}" destId="{6B63E79F-BA76-44AB-82E9-031487F874BC}" srcOrd="0" destOrd="0" presId="urn:microsoft.com/office/officeart/2005/8/layout/radial6"/>
    <dgm:cxn modelId="{3F6C555E-E3CC-418C-B24E-37FE5798F00E}" srcId="{EFE24AF5-F63F-4E88-9C4D-EB50CDCBD46A}" destId="{30BA204F-1B72-4624-A0E8-0B710C32DB19}" srcOrd="3" destOrd="0" parTransId="{C9908AA7-3032-48CE-8D0B-84BBD68C31E3}" sibTransId="{ACE7729B-D041-4F30-8E2E-111EBAD75FC0}"/>
    <dgm:cxn modelId="{83028F72-5B18-4F01-AF20-C14A2AF9F72B}" type="presOf" srcId="{F6DC1FDD-D7FD-4168-AD21-B0DCAE22C54F}" destId="{E3404DBD-A86A-4773-9661-4D80E1085BDC}" srcOrd="0" destOrd="0" presId="urn:microsoft.com/office/officeart/2005/8/layout/radial6"/>
    <dgm:cxn modelId="{1DA5E959-4AFE-4055-B851-744FF862CFAB}" type="presOf" srcId="{EFE24AF5-F63F-4E88-9C4D-EB50CDCBD46A}" destId="{2521C31F-1169-4F1B-957B-5127EA6D075A}" srcOrd="0" destOrd="0" presId="urn:microsoft.com/office/officeart/2005/8/layout/radial6"/>
    <dgm:cxn modelId="{6AE51D7B-0E7A-43F1-8EAD-056A82CA1D4F}" type="presOf" srcId="{8A18D294-18DC-44DF-9976-8C1444689F36}" destId="{C00850BD-E211-4161-B4C0-6430E99B157A}" srcOrd="0" destOrd="0" presId="urn:microsoft.com/office/officeart/2005/8/layout/radial6"/>
    <dgm:cxn modelId="{1B8D9D84-8C48-451C-8080-9CB74E71AB96}" srcId="{F6DC1FDD-D7FD-4168-AD21-B0DCAE22C54F}" destId="{EFE24AF5-F63F-4E88-9C4D-EB50CDCBD46A}" srcOrd="0" destOrd="0" parTransId="{3F9AB7BC-B5B6-4516-9896-FD8B7FD74AF5}" sibTransId="{2A1BAF55-3B47-452A-9254-F2D7BFCF159E}"/>
    <dgm:cxn modelId="{34157E90-9527-4B2E-B336-20EC8119BF1D}" type="presOf" srcId="{ACE7729B-D041-4F30-8E2E-111EBAD75FC0}" destId="{EE3C9BDE-6A18-4BA0-9B0D-0A62B33BBE41}" srcOrd="0" destOrd="0" presId="urn:microsoft.com/office/officeart/2005/8/layout/radial6"/>
    <dgm:cxn modelId="{9344CFB4-5BB6-47B3-AD33-E62B388544EC}" type="presOf" srcId="{30BA204F-1B72-4624-A0E8-0B710C32DB19}" destId="{2F6A89D0-AADA-4500-BD7B-B1CF9612B381}" srcOrd="0" destOrd="0" presId="urn:microsoft.com/office/officeart/2005/8/layout/radial6"/>
    <dgm:cxn modelId="{20962ACE-592A-48EA-994A-A9325E4C6FAF}" type="presOf" srcId="{D9760F7D-ECF6-422D-83C4-6AB13730BA58}" destId="{F03FCC38-2B4A-4100-B7C7-4979182ABEDB}" srcOrd="0" destOrd="0" presId="urn:microsoft.com/office/officeart/2005/8/layout/radial6"/>
    <dgm:cxn modelId="{55984FE5-ACAC-4A16-8C4A-45E20FFE894E}" srcId="{EFE24AF5-F63F-4E88-9C4D-EB50CDCBD46A}" destId="{D9760F7D-ECF6-422D-83C4-6AB13730BA58}" srcOrd="2" destOrd="0" parTransId="{01FC9330-B1C7-4488-87FA-921967A91CC5}" sibTransId="{8A18D294-18DC-44DF-9976-8C1444689F36}"/>
    <dgm:cxn modelId="{C9CDB9E9-17C7-4BBE-BB21-68984853E2D6}" type="presOf" srcId="{7A769D9E-B79A-4844-9E31-8551C13E7325}" destId="{F0693636-B380-4DCF-BD5F-C5A0E0D65349}" srcOrd="0" destOrd="0" presId="urn:microsoft.com/office/officeart/2005/8/layout/radial6"/>
    <dgm:cxn modelId="{5E28FF1E-87BB-4CAD-86F0-BD2FDEB45642}" type="presParOf" srcId="{E3404DBD-A86A-4773-9661-4D80E1085BDC}" destId="{2521C31F-1169-4F1B-957B-5127EA6D075A}" srcOrd="0" destOrd="0" presId="urn:microsoft.com/office/officeart/2005/8/layout/radial6"/>
    <dgm:cxn modelId="{C5243F07-4DC1-4124-AECF-FE72FA8CD42F}" type="presParOf" srcId="{E3404DBD-A86A-4773-9661-4D80E1085BDC}" destId="{59727021-9E9D-4052-9EE3-8E78FEE04F86}" srcOrd="1" destOrd="0" presId="urn:microsoft.com/office/officeart/2005/8/layout/radial6"/>
    <dgm:cxn modelId="{F4D26D47-C4AA-4E5C-ACAE-CBAC427720A9}" type="presParOf" srcId="{E3404DBD-A86A-4773-9661-4D80E1085BDC}" destId="{97D80198-D3D1-4205-A119-CA456C9B7D01}" srcOrd="2" destOrd="0" presId="urn:microsoft.com/office/officeart/2005/8/layout/radial6"/>
    <dgm:cxn modelId="{F7943E7C-EC37-4B97-8B48-B20FF9DB689F}" type="presParOf" srcId="{E3404DBD-A86A-4773-9661-4D80E1085BDC}" destId="{B68365BA-A31A-4E31-90D5-2791B1DA8719}" srcOrd="3" destOrd="0" presId="urn:microsoft.com/office/officeart/2005/8/layout/radial6"/>
    <dgm:cxn modelId="{786217CB-7EC6-42A3-898E-117E1101C1C9}" type="presParOf" srcId="{E3404DBD-A86A-4773-9661-4D80E1085BDC}" destId="{F0693636-B380-4DCF-BD5F-C5A0E0D65349}" srcOrd="4" destOrd="0" presId="urn:microsoft.com/office/officeart/2005/8/layout/radial6"/>
    <dgm:cxn modelId="{67C8DC45-E8B6-41AA-882F-935E496AE84D}" type="presParOf" srcId="{E3404DBD-A86A-4773-9661-4D80E1085BDC}" destId="{A568F55C-0877-4011-A3BD-1D5ADE0F4084}" srcOrd="5" destOrd="0" presId="urn:microsoft.com/office/officeart/2005/8/layout/radial6"/>
    <dgm:cxn modelId="{DE7FDB8A-542B-4EDB-9842-F964E1DD8DD2}" type="presParOf" srcId="{E3404DBD-A86A-4773-9661-4D80E1085BDC}" destId="{6B63E79F-BA76-44AB-82E9-031487F874BC}" srcOrd="6" destOrd="0" presId="urn:microsoft.com/office/officeart/2005/8/layout/radial6"/>
    <dgm:cxn modelId="{B06DDD13-523F-4030-8D4F-735101E0D0C3}" type="presParOf" srcId="{E3404DBD-A86A-4773-9661-4D80E1085BDC}" destId="{F03FCC38-2B4A-4100-B7C7-4979182ABEDB}" srcOrd="7" destOrd="0" presId="urn:microsoft.com/office/officeart/2005/8/layout/radial6"/>
    <dgm:cxn modelId="{3F35BAEB-400C-47E0-9648-37614FFBF63B}" type="presParOf" srcId="{E3404DBD-A86A-4773-9661-4D80E1085BDC}" destId="{2F547161-F22D-422C-A323-DDD3D6EBA653}" srcOrd="8" destOrd="0" presId="urn:microsoft.com/office/officeart/2005/8/layout/radial6"/>
    <dgm:cxn modelId="{239CF748-C636-4500-9C77-4411AC23ED12}" type="presParOf" srcId="{E3404DBD-A86A-4773-9661-4D80E1085BDC}" destId="{C00850BD-E211-4161-B4C0-6430E99B157A}" srcOrd="9" destOrd="0" presId="urn:microsoft.com/office/officeart/2005/8/layout/radial6"/>
    <dgm:cxn modelId="{7084014D-80AC-43F1-AB9C-7AB2F261064A}" type="presParOf" srcId="{E3404DBD-A86A-4773-9661-4D80E1085BDC}" destId="{2F6A89D0-AADA-4500-BD7B-B1CF9612B381}" srcOrd="10" destOrd="0" presId="urn:microsoft.com/office/officeart/2005/8/layout/radial6"/>
    <dgm:cxn modelId="{AB952595-27E6-46A5-A25B-94007A14917C}" type="presParOf" srcId="{E3404DBD-A86A-4773-9661-4D80E1085BDC}" destId="{D6C8703D-D37C-45DE-94B2-6EF1DDDFE3AE}" srcOrd="11" destOrd="0" presId="urn:microsoft.com/office/officeart/2005/8/layout/radial6"/>
    <dgm:cxn modelId="{59CBB672-6878-45F1-ACA3-902BECFF5FC6}" type="presParOf" srcId="{E3404DBD-A86A-4773-9661-4D80E1085BDC}" destId="{EE3C9BDE-6A18-4BA0-9B0D-0A62B33BBE41}"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14C332-2900-49F0-8873-D6D5FB5D74B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pt-BR"/>
        </a:p>
      </dgm:t>
    </dgm:pt>
    <dgm:pt modelId="{376675AA-B31E-45F0-A2FA-4DE95B4D12C6}">
      <dgm:prSet phldrT="[Texto]"/>
      <dgm:spPr/>
      <dgm:t>
        <a:bodyPr/>
        <a:lstStyle/>
        <a:p>
          <a:r>
            <a:rPr lang="pt-BR" dirty="0"/>
            <a:t>I</a:t>
          </a:r>
        </a:p>
      </dgm:t>
    </dgm:pt>
    <dgm:pt modelId="{C1399458-D1C7-40E0-96C5-08D3C1DC2B43}" type="parTrans" cxnId="{35A6507B-2A01-46C0-A19E-BC50EAEE3F91}">
      <dgm:prSet/>
      <dgm:spPr/>
      <dgm:t>
        <a:bodyPr/>
        <a:lstStyle/>
        <a:p>
          <a:endParaRPr lang="pt-BR"/>
        </a:p>
      </dgm:t>
    </dgm:pt>
    <dgm:pt modelId="{8C02A650-FA97-4C4D-AB12-EC59121B5023}" type="sibTrans" cxnId="{35A6507B-2A01-46C0-A19E-BC50EAEE3F91}">
      <dgm:prSet/>
      <dgm:spPr/>
      <dgm:t>
        <a:bodyPr/>
        <a:lstStyle/>
        <a:p>
          <a:endParaRPr lang="pt-BR"/>
        </a:p>
      </dgm:t>
    </dgm:pt>
    <dgm:pt modelId="{93CAC28E-FDC6-4B29-A600-E30661D3B024}">
      <dgm:prSet phldrT="[Texto]"/>
      <dgm:spPr/>
      <dgm:t>
        <a:bodyPr/>
        <a:lstStyle/>
        <a:p>
          <a:r>
            <a:rPr lang="pt-BR" dirty="0"/>
            <a:t>gerir o processo de avaliação de estágio probatório, no âmbito do seu órgão ou entidade;</a:t>
          </a:r>
        </a:p>
      </dgm:t>
    </dgm:pt>
    <dgm:pt modelId="{3480827D-554E-4EC1-8AE5-661DF3A5D4A2}" type="parTrans" cxnId="{F7B66FCB-89C4-4EDB-97A7-70B5EE81C595}">
      <dgm:prSet/>
      <dgm:spPr/>
      <dgm:t>
        <a:bodyPr/>
        <a:lstStyle/>
        <a:p>
          <a:endParaRPr lang="pt-BR"/>
        </a:p>
      </dgm:t>
    </dgm:pt>
    <dgm:pt modelId="{28BDCAA1-2A5C-4CF8-BC45-A49C1C482A1A}" type="sibTrans" cxnId="{F7B66FCB-89C4-4EDB-97A7-70B5EE81C595}">
      <dgm:prSet/>
      <dgm:spPr/>
      <dgm:t>
        <a:bodyPr/>
        <a:lstStyle/>
        <a:p>
          <a:endParaRPr lang="pt-BR"/>
        </a:p>
      </dgm:t>
    </dgm:pt>
    <dgm:pt modelId="{45F7739B-F136-4B3C-946A-6609C0A89435}">
      <dgm:prSet phldrT="[Texto]"/>
      <dgm:spPr/>
      <dgm:t>
        <a:bodyPr/>
        <a:lstStyle/>
        <a:p>
          <a:r>
            <a:rPr lang="pt-BR" dirty="0"/>
            <a:t>II</a:t>
          </a:r>
        </a:p>
      </dgm:t>
    </dgm:pt>
    <dgm:pt modelId="{9D91E840-D279-40CA-B436-8F22C1A80FAA}" type="parTrans" cxnId="{9FDCC8B4-7C48-4A09-97FF-B3A77B888E4F}">
      <dgm:prSet/>
      <dgm:spPr/>
      <dgm:t>
        <a:bodyPr/>
        <a:lstStyle/>
        <a:p>
          <a:endParaRPr lang="pt-BR"/>
        </a:p>
      </dgm:t>
    </dgm:pt>
    <dgm:pt modelId="{5A398227-4400-4638-8220-B0EBB2400324}" type="sibTrans" cxnId="{9FDCC8B4-7C48-4A09-97FF-B3A77B888E4F}">
      <dgm:prSet/>
      <dgm:spPr/>
      <dgm:t>
        <a:bodyPr/>
        <a:lstStyle/>
        <a:p>
          <a:endParaRPr lang="pt-BR"/>
        </a:p>
      </dgm:t>
    </dgm:pt>
    <dgm:pt modelId="{D1C551A6-225D-4BEB-B588-4064D704C18B}">
      <dgm:prSet phldrT="[Texto]"/>
      <dgm:spPr/>
      <dgm:t>
        <a:bodyPr/>
        <a:lstStyle/>
        <a:p>
          <a:r>
            <a:rPr lang="pt-BR" dirty="0"/>
            <a:t>informar aos servidores nomeados para exercer cargo público sobre as normas que regulamentam o estágio probatório;</a:t>
          </a:r>
        </a:p>
      </dgm:t>
    </dgm:pt>
    <dgm:pt modelId="{760059DA-B638-443B-A73E-473CBC8307E8}" type="parTrans" cxnId="{15D74102-8AC6-41F4-8FA9-9BEB12B11F5E}">
      <dgm:prSet/>
      <dgm:spPr/>
      <dgm:t>
        <a:bodyPr/>
        <a:lstStyle/>
        <a:p>
          <a:endParaRPr lang="pt-BR"/>
        </a:p>
      </dgm:t>
    </dgm:pt>
    <dgm:pt modelId="{6255F88B-8B52-4E2B-8E6B-DE4A548D82F0}" type="sibTrans" cxnId="{15D74102-8AC6-41F4-8FA9-9BEB12B11F5E}">
      <dgm:prSet/>
      <dgm:spPr/>
      <dgm:t>
        <a:bodyPr/>
        <a:lstStyle/>
        <a:p>
          <a:endParaRPr lang="pt-BR"/>
        </a:p>
      </dgm:t>
    </dgm:pt>
    <dgm:pt modelId="{8CC7B66D-EE6E-4138-A0CB-763C60CB9D53}">
      <dgm:prSet phldrT="[Texto]"/>
      <dgm:spPr/>
      <dgm:t>
        <a:bodyPr/>
        <a:lstStyle/>
        <a:p>
          <a:r>
            <a:rPr lang="pt-BR" dirty="0"/>
            <a:t>III</a:t>
          </a:r>
        </a:p>
      </dgm:t>
    </dgm:pt>
    <dgm:pt modelId="{6EB02487-2F1F-4217-820F-B4D3707D9F6A}" type="parTrans" cxnId="{FEAD60DA-8E65-40E5-9B74-2A2630FCB490}">
      <dgm:prSet/>
      <dgm:spPr/>
      <dgm:t>
        <a:bodyPr/>
        <a:lstStyle/>
        <a:p>
          <a:endParaRPr lang="pt-BR"/>
        </a:p>
      </dgm:t>
    </dgm:pt>
    <dgm:pt modelId="{7FD601A9-E1CF-4E41-9D88-D9A4097E7B7D}" type="sibTrans" cxnId="{FEAD60DA-8E65-40E5-9B74-2A2630FCB490}">
      <dgm:prSet/>
      <dgm:spPr/>
      <dgm:t>
        <a:bodyPr/>
        <a:lstStyle/>
        <a:p>
          <a:endParaRPr lang="pt-BR"/>
        </a:p>
      </dgm:t>
    </dgm:pt>
    <dgm:pt modelId="{7F634F82-4B18-498B-B36B-5080D28E5163}">
      <dgm:prSet phldrT="[Texto]"/>
      <dgm:spPr/>
      <dgm:t>
        <a:bodyPr/>
        <a:lstStyle/>
        <a:p>
          <a:r>
            <a:rPr lang="pt-BR" dirty="0"/>
            <a:t>analisar a correlação entre avaliador e avaliado, e ajustar o registro quando necessário;</a:t>
          </a:r>
        </a:p>
      </dgm:t>
    </dgm:pt>
    <dgm:pt modelId="{6D436449-B492-40A9-AC93-807D2AE3650F}" type="parTrans" cxnId="{B9870229-1A6B-472F-B260-4F29A71FA248}">
      <dgm:prSet/>
      <dgm:spPr/>
      <dgm:t>
        <a:bodyPr/>
        <a:lstStyle/>
        <a:p>
          <a:endParaRPr lang="pt-BR"/>
        </a:p>
      </dgm:t>
    </dgm:pt>
    <dgm:pt modelId="{F6901921-8C89-40EF-B5D7-A21F4B769867}" type="sibTrans" cxnId="{B9870229-1A6B-472F-B260-4F29A71FA248}">
      <dgm:prSet/>
      <dgm:spPr/>
      <dgm:t>
        <a:bodyPr/>
        <a:lstStyle/>
        <a:p>
          <a:endParaRPr lang="pt-BR"/>
        </a:p>
      </dgm:t>
    </dgm:pt>
    <dgm:pt modelId="{74D933C8-8BA7-4A93-BE0F-DED7A4338B2D}">
      <dgm:prSet/>
      <dgm:spPr/>
      <dgm:t>
        <a:bodyPr/>
        <a:lstStyle/>
        <a:p>
          <a:r>
            <a:rPr lang="pt-BR" dirty="0"/>
            <a:t>IV</a:t>
          </a:r>
        </a:p>
      </dgm:t>
    </dgm:pt>
    <dgm:pt modelId="{E20598F1-4759-4656-9699-3BBDF92B42B5}" type="parTrans" cxnId="{47972A42-0ACA-428B-BC8B-3CA5C57CEA4E}">
      <dgm:prSet/>
      <dgm:spPr/>
      <dgm:t>
        <a:bodyPr/>
        <a:lstStyle/>
        <a:p>
          <a:endParaRPr lang="pt-BR"/>
        </a:p>
      </dgm:t>
    </dgm:pt>
    <dgm:pt modelId="{8D2F844E-30C7-44B8-9B11-8E59F90C2BD5}" type="sibTrans" cxnId="{47972A42-0ACA-428B-BC8B-3CA5C57CEA4E}">
      <dgm:prSet/>
      <dgm:spPr/>
      <dgm:t>
        <a:bodyPr/>
        <a:lstStyle/>
        <a:p>
          <a:endParaRPr lang="pt-BR"/>
        </a:p>
      </dgm:t>
    </dgm:pt>
    <dgm:pt modelId="{CA84B6B1-DE90-4C0C-BEB9-168BD30C6C74}">
      <dgm:prSet/>
      <dgm:spPr/>
      <dgm:t>
        <a:bodyPr/>
        <a:lstStyle/>
        <a:p>
          <a:r>
            <a:rPr lang="pt-BR" dirty="0"/>
            <a:t>comunicar à chefia imediata e ao servidor a disponibilização da avaliação de estágio probatório no portal do servidor e os prazos para a sua operacionalização;</a:t>
          </a:r>
        </a:p>
      </dgm:t>
    </dgm:pt>
    <dgm:pt modelId="{F830881A-AECB-49A5-88B0-E4F987425357}" type="parTrans" cxnId="{AF2ACD5E-5B5F-45EA-8E4B-E66FA4E7F871}">
      <dgm:prSet/>
      <dgm:spPr/>
      <dgm:t>
        <a:bodyPr/>
        <a:lstStyle/>
        <a:p>
          <a:endParaRPr lang="pt-BR"/>
        </a:p>
      </dgm:t>
    </dgm:pt>
    <dgm:pt modelId="{D56D3E91-2DED-4011-A629-6DEF0C510108}" type="sibTrans" cxnId="{AF2ACD5E-5B5F-45EA-8E4B-E66FA4E7F871}">
      <dgm:prSet/>
      <dgm:spPr/>
      <dgm:t>
        <a:bodyPr/>
        <a:lstStyle/>
        <a:p>
          <a:endParaRPr lang="pt-BR"/>
        </a:p>
      </dgm:t>
    </dgm:pt>
    <dgm:pt modelId="{CD710A9E-6D74-444D-AB26-4ADFA7F4D379}">
      <dgm:prSet/>
      <dgm:spPr/>
      <dgm:t>
        <a:bodyPr/>
        <a:lstStyle/>
        <a:p>
          <a:r>
            <a:rPr lang="pt-BR" dirty="0"/>
            <a:t>V</a:t>
          </a:r>
        </a:p>
      </dgm:t>
    </dgm:pt>
    <dgm:pt modelId="{5BAA59EF-5C11-4676-8599-1FC1CDDA4898}" type="parTrans" cxnId="{E1AFEB54-F521-4391-B48D-807992E49D91}">
      <dgm:prSet/>
      <dgm:spPr/>
      <dgm:t>
        <a:bodyPr/>
        <a:lstStyle/>
        <a:p>
          <a:endParaRPr lang="pt-BR"/>
        </a:p>
      </dgm:t>
    </dgm:pt>
    <dgm:pt modelId="{D184F900-6DD7-408A-952B-902D6C157C0C}" type="sibTrans" cxnId="{E1AFEB54-F521-4391-B48D-807992E49D91}">
      <dgm:prSet/>
      <dgm:spPr/>
      <dgm:t>
        <a:bodyPr/>
        <a:lstStyle/>
        <a:p>
          <a:endParaRPr lang="pt-BR"/>
        </a:p>
      </dgm:t>
    </dgm:pt>
    <dgm:pt modelId="{AE884906-E007-415E-9B06-47E3A3801D9F}">
      <dgm:prSet/>
      <dgm:spPr/>
      <dgm:t>
        <a:bodyPr/>
        <a:lstStyle/>
        <a:p>
          <a:r>
            <a:rPr lang="pt-BR" dirty="0"/>
            <a:t>realizar, direta ou indiretamente, os procedimentos necessários para a confirmação do servidor no cargo ou sua exoneração, quando o incorrer na hipótese prevista no art. 20 e 21 deste decreto;</a:t>
          </a:r>
        </a:p>
      </dgm:t>
    </dgm:pt>
    <dgm:pt modelId="{64F636A8-5EAF-4310-A41E-11F948BFF125}" type="parTrans" cxnId="{C97C5AA4-C5C9-47B1-A427-C5F92839DD96}">
      <dgm:prSet/>
      <dgm:spPr/>
      <dgm:t>
        <a:bodyPr/>
        <a:lstStyle/>
        <a:p>
          <a:endParaRPr lang="pt-BR"/>
        </a:p>
      </dgm:t>
    </dgm:pt>
    <dgm:pt modelId="{AAD6A91B-D41D-48E7-B80D-1E26492E70A0}" type="sibTrans" cxnId="{C97C5AA4-C5C9-47B1-A427-C5F92839DD96}">
      <dgm:prSet/>
      <dgm:spPr/>
      <dgm:t>
        <a:bodyPr/>
        <a:lstStyle/>
        <a:p>
          <a:endParaRPr lang="pt-BR"/>
        </a:p>
      </dgm:t>
    </dgm:pt>
    <dgm:pt modelId="{590365F5-4507-4FCF-82B6-12E8B4372978}" type="pres">
      <dgm:prSet presAssocID="{1014C332-2900-49F0-8873-D6D5FB5D74BA}" presName="linearFlow" presStyleCnt="0">
        <dgm:presLayoutVars>
          <dgm:dir/>
          <dgm:animLvl val="lvl"/>
          <dgm:resizeHandles val="exact"/>
        </dgm:presLayoutVars>
      </dgm:prSet>
      <dgm:spPr/>
    </dgm:pt>
    <dgm:pt modelId="{ECA1D64A-04EB-4661-8732-8C80F3CCA6AC}" type="pres">
      <dgm:prSet presAssocID="{376675AA-B31E-45F0-A2FA-4DE95B4D12C6}" presName="composite" presStyleCnt="0"/>
      <dgm:spPr/>
    </dgm:pt>
    <dgm:pt modelId="{CBC430E6-EF1B-47E9-9EA1-0E999A693498}" type="pres">
      <dgm:prSet presAssocID="{376675AA-B31E-45F0-A2FA-4DE95B4D12C6}" presName="parentText" presStyleLbl="alignNode1" presStyleIdx="0" presStyleCnt="5" custLinFactNeighborX="-914" custLinFactNeighborY="2531">
        <dgm:presLayoutVars>
          <dgm:chMax val="1"/>
          <dgm:bulletEnabled val="1"/>
        </dgm:presLayoutVars>
      </dgm:prSet>
      <dgm:spPr/>
    </dgm:pt>
    <dgm:pt modelId="{25B705A8-E470-454B-8EA0-34555B3A66F9}" type="pres">
      <dgm:prSet presAssocID="{376675AA-B31E-45F0-A2FA-4DE95B4D12C6}" presName="descendantText" presStyleLbl="alignAcc1" presStyleIdx="0" presStyleCnt="5" custLinFactNeighborX="0" custLinFactNeighborY="4849">
        <dgm:presLayoutVars>
          <dgm:bulletEnabled val="1"/>
        </dgm:presLayoutVars>
      </dgm:prSet>
      <dgm:spPr/>
    </dgm:pt>
    <dgm:pt modelId="{2FF4C78A-5F1A-4ADB-AFF0-40F05F5B1C60}" type="pres">
      <dgm:prSet presAssocID="{8C02A650-FA97-4C4D-AB12-EC59121B5023}" presName="sp" presStyleCnt="0"/>
      <dgm:spPr/>
    </dgm:pt>
    <dgm:pt modelId="{765AB357-C5D4-4583-8B51-6517A7191421}" type="pres">
      <dgm:prSet presAssocID="{45F7739B-F136-4B3C-946A-6609C0A89435}" presName="composite" presStyleCnt="0"/>
      <dgm:spPr/>
    </dgm:pt>
    <dgm:pt modelId="{8395E2BB-1DD3-49E6-BE45-6AAAEA6053F6}" type="pres">
      <dgm:prSet presAssocID="{45F7739B-F136-4B3C-946A-6609C0A89435}" presName="parentText" presStyleLbl="alignNode1" presStyleIdx="1" presStyleCnt="5">
        <dgm:presLayoutVars>
          <dgm:chMax val="1"/>
          <dgm:bulletEnabled val="1"/>
        </dgm:presLayoutVars>
      </dgm:prSet>
      <dgm:spPr/>
    </dgm:pt>
    <dgm:pt modelId="{DCCE98AC-D439-403E-8C98-0D35C2B37870}" type="pres">
      <dgm:prSet presAssocID="{45F7739B-F136-4B3C-946A-6609C0A89435}" presName="descendantText" presStyleLbl="alignAcc1" presStyleIdx="1" presStyleCnt="5">
        <dgm:presLayoutVars>
          <dgm:bulletEnabled val="1"/>
        </dgm:presLayoutVars>
      </dgm:prSet>
      <dgm:spPr/>
    </dgm:pt>
    <dgm:pt modelId="{6792E2F7-D50A-44D9-A985-A60CE6A46DC0}" type="pres">
      <dgm:prSet presAssocID="{5A398227-4400-4638-8220-B0EBB2400324}" presName="sp" presStyleCnt="0"/>
      <dgm:spPr/>
    </dgm:pt>
    <dgm:pt modelId="{B31CA193-4D22-4576-A771-CA1FD025FA47}" type="pres">
      <dgm:prSet presAssocID="{8CC7B66D-EE6E-4138-A0CB-763C60CB9D53}" presName="composite" presStyleCnt="0"/>
      <dgm:spPr/>
    </dgm:pt>
    <dgm:pt modelId="{05569C4E-32FF-4B9E-A20F-0909732426D2}" type="pres">
      <dgm:prSet presAssocID="{8CC7B66D-EE6E-4138-A0CB-763C60CB9D53}" presName="parentText" presStyleLbl="alignNode1" presStyleIdx="2" presStyleCnt="5">
        <dgm:presLayoutVars>
          <dgm:chMax val="1"/>
          <dgm:bulletEnabled val="1"/>
        </dgm:presLayoutVars>
      </dgm:prSet>
      <dgm:spPr/>
    </dgm:pt>
    <dgm:pt modelId="{04C866A8-C7C6-483F-8C98-F35DB6ACC48B}" type="pres">
      <dgm:prSet presAssocID="{8CC7B66D-EE6E-4138-A0CB-763C60CB9D53}" presName="descendantText" presStyleLbl="alignAcc1" presStyleIdx="2" presStyleCnt="5">
        <dgm:presLayoutVars>
          <dgm:bulletEnabled val="1"/>
        </dgm:presLayoutVars>
      </dgm:prSet>
      <dgm:spPr/>
    </dgm:pt>
    <dgm:pt modelId="{EA3FDE82-8B72-49CE-BD4A-35D7092AAD9C}" type="pres">
      <dgm:prSet presAssocID="{7FD601A9-E1CF-4E41-9D88-D9A4097E7B7D}" presName="sp" presStyleCnt="0"/>
      <dgm:spPr/>
    </dgm:pt>
    <dgm:pt modelId="{15EC77E4-1CEB-4F59-97E4-D577D0215A7F}" type="pres">
      <dgm:prSet presAssocID="{74D933C8-8BA7-4A93-BE0F-DED7A4338B2D}" presName="composite" presStyleCnt="0"/>
      <dgm:spPr/>
    </dgm:pt>
    <dgm:pt modelId="{93E099E4-0A5C-4460-8A7E-5C44D60FCD82}" type="pres">
      <dgm:prSet presAssocID="{74D933C8-8BA7-4A93-BE0F-DED7A4338B2D}" presName="parentText" presStyleLbl="alignNode1" presStyleIdx="3" presStyleCnt="5">
        <dgm:presLayoutVars>
          <dgm:chMax val="1"/>
          <dgm:bulletEnabled val="1"/>
        </dgm:presLayoutVars>
      </dgm:prSet>
      <dgm:spPr/>
    </dgm:pt>
    <dgm:pt modelId="{6D6382D4-23E7-49F8-8B53-F79B0951BD6C}" type="pres">
      <dgm:prSet presAssocID="{74D933C8-8BA7-4A93-BE0F-DED7A4338B2D}" presName="descendantText" presStyleLbl="alignAcc1" presStyleIdx="3" presStyleCnt="5">
        <dgm:presLayoutVars>
          <dgm:bulletEnabled val="1"/>
        </dgm:presLayoutVars>
      </dgm:prSet>
      <dgm:spPr/>
    </dgm:pt>
    <dgm:pt modelId="{F9B69F99-A9B6-4F75-9921-DCFA7A6B7A50}" type="pres">
      <dgm:prSet presAssocID="{8D2F844E-30C7-44B8-9B11-8E59F90C2BD5}" presName="sp" presStyleCnt="0"/>
      <dgm:spPr/>
    </dgm:pt>
    <dgm:pt modelId="{3A974688-DBAF-4916-B9C3-58267F4EE022}" type="pres">
      <dgm:prSet presAssocID="{CD710A9E-6D74-444D-AB26-4ADFA7F4D379}" presName="composite" presStyleCnt="0"/>
      <dgm:spPr/>
    </dgm:pt>
    <dgm:pt modelId="{B76CB94C-A43C-44AB-BA3C-30663AFAA673}" type="pres">
      <dgm:prSet presAssocID="{CD710A9E-6D74-444D-AB26-4ADFA7F4D379}" presName="parentText" presStyleLbl="alignNode1" presStyleIdx="4" presStyleCnt="5">
        <dgm:presLayoutVars>
          <dgm:chMax val="1"/>
          <dgm:bulletEnabled val="1"/>
        </dgm:presLayoutVars>
      </dgm:prSet>
      <dgm:spPr/>
    </dgm:pt>
    <dgm:pt modelId="{545BEBC4-12D2-4210-895C-24411FE25E35}" type="pres">
      <dgm:prSet presAssocID="{CD710A9E-6D74-444D-AB26-4ADFA7F4D379}" presName="descendantText" presStyleLbl="alignAcc1" presStyleIdx="4" presStyleCnt="5">
        <dgm:presLayoutVars>
          <dgm:bulletEnabled val="1"/>
        </dgm:presLayoutVars>
      </dgm:prSet>
      <dgm:spPr/>
    </dgm:pt>
  </dgm:ptLst>
  <dgm:cxnLst>
    <dgm:cxn modelId="{15D74102-8AC6-41F4-8FA9-9BEB12B11F5E}" srcId="{45F7739B-F136-4B3C-946A-6609C0A89435}" destId="{D1C551A6-225D-4BEB-B588-4064D704C18B}" srcOrd="0" destOrd="0" parTransId="{760059DA-B638-443B-A73E-473CBC8307E8}" sibTransId="{6255F88B-8B52-4E2B-8E6B-DE4A548D82F0}"/>
    <dgm:cxn modelId="{ECBB1E18-C70E-4F00-99A0-1C20D348E998}" type="presOf" srcId="{93CAC28E-FDC6-4B29-A600-E30661D3B024}" destId="{25B705A8-E470-454B-8EA0-34555B3A66F9}" srcOrd="0" destOrd="0" presId="urn:microsoft.com/office/officeart/2005/8/layout/chevron2"/>
    <dgm:cxn modelId="{4D37C01B-F8A3-43BA-9679-5BD57AEE2071}" type="presOf" srcId="{74D933C8-8BA7-4A93-BE0F-DED7A4338B2D}" destId="{93E099E4-0A5C-4460-8A7E-5C44D60FCD82}" srcOrd="0" destOrd="0" presId="urn:microsoft.com/office/officeart/2005/8/layout/chevron2"/>
    <dgm:cxn modelId="{3B280328-01F7-405D-B534-4E221EF3CE85}" type="presOf" srcId="{CD710A9E-6D74-444D-AB26-4ADFA7F4D379}" destId="{B76CB94C-A43C-44AB-BA3C-30663AFAA673}" srcOrd="0" destOrd="0" presId="urn:microsoft.com/office/officeart/2005/8/layout/chevron2"/>
    <dgm:cxn modelId="{B9870229-1A6B-472F-B260-4F29A71FA248}" srcId="{8CC7B66D-EE6E-4138-A0CB-763C60CB9D53}" destId="{7F634F82-4B18-498B-B36B-5080D28E5163}" srcOrd="0" destOrd="0" parTransId="{6D436449-B492-40A9-AC93-807D2AE3650F}" sibTransId="{F6901921-8C89-40EF-B5D7-A21F4B769867}"/>
    <dgm:cxn modelId="{AF2ACD5E-5B5F-45EA-8E4B-E66FA4E7F871}" srcId="{74D933C8-8BA7-4A93-BE0F-DED7A4338B2D}" destId="{CA84B6B1-DE90-4C0C-BEB9-168BD30C6C74}" srcOrd="0" destOrd="0" parTransId="{F830881A-AECB-49A5-88B0-E4F987425357}" sibTransId="{D56D3E91-2DED-4011-A629-6DEF0C510108}"/>
    <dgm:cxn modelId="{47972A42-0ACA-428B-BC8B-3CA5C57CEA4E}" srcId="{1014C332-2900-49F0-8873-D6D5FB5D74BA}" destId="{74D933C8-8BA7-4A93-BE0F-DED7A4338B2D}" srcOrd="3" destOrd="0" parTransId="{E20598F1-4759-4656-9699-3BBDF92B42B5}" sibTransId="{8D2F844E-30C7-44B8-9B11-8E59F90C2BD5}"/>
    <dgm:cxn modelId="{8B82486F-2B80-45EB-9B63-41736E7C1AFA}" type="presOf" srcId="{8CC7B66D-EE6E-4138-A0CB-763C60CB9D53}" destId="{05569C4E-32FF-4B9E-A20F-0909732426D2}" srcOrd="0" destOrd="0" presId="urn:microsoft.com/office/officeart/2005/8/layout/chevron2"/>
    <dgm:cxn modelId="{F7EFA351-3511-47B1-8157-D4D4B5C0BB12}" type="presOf" srcId="{D1C551A6-225D-4BEB-B588-4064D704C18B}" destId="{DCCE98AC-D439-403E-8C98-0D35C2B37870}" srcOrd="0" destOrd="0" presId="urn:microsoft.com/office/officeart/2005/8/layout/chevron2"/>
    <dgm:cxn modelId="{E1AFEB54-F521-4391-B48D-807992E49D91}" srcId="{1014C332-2900-49F0-8873-D6D5FB5D74BA}" destId="{CD710A9E-6D74-444D-AB26-4ADFA7F4D379}" srcOrd="4" destOrd="0" parTransId="{5BAA59EF-5C11-4676-8599-1FC1CDDA4898}" sibTransId="{D184F900-6DD7-408A-952B-902D6C157C0C}"/>
    <dgm:cxn modelId="{35A6507B-2A01-46C0-A19E-BC50EAEE3F91}" srcId="{1014C332-2900-49F0-8873-D6D5FB5D74BA}" destId="{376675AA-B31E-45F0-A2FA-4DE95B4D12C6}" srcOrd="0" destOrd="0" parTransId="{C1399458-D1C7-40E0-96C5-08D3C1DC2B43}" sibTransId="{8C02A650-FA97-4C4D-AB12-EC59121B5023}"/>
    <dgm:cxn modelId="{52F3758F-8948-4095-BCE9-5DDB45FE2783}" type="presOf" srcId="{376675AA-B31E-45F0-A2FA-4DE95B4D12C6}" destId="{CBC430E6-EF1B-47E9-9EA1-0E999A693498}" srcOrd="0" destOrd="0" presId="urn:microsoft.com/office/officeart/2005/8/layout/chevron2"/>
    <dgm:cxn modelId="{C97C5AA4-C5C9-47B1-A427-C5F92839DD96}" srcId="{CD710A9E-6D74-444D-AB26-4ADFA7F4D379}" destId="{AE884906-E007-415E-9B06-47E3A3801D9F}" srcOrd="0" destOrd="0" parTransId="{64F636A8-5EAF-4310-A41E-11F948BFF125}" sibTransId="{AAD6A91B-D41D-48E7-B80D-1E26492E70A0}"/>
    <dgm:cxn modelId="{90C962A5-774D-4B4E-B1CE-945D420524BE}" type="presOf" srcId="{45F7739B-F136-4B3C-946A-6609C0A89435}" destId="{8395E2BB-1DD3-49E6-BE45-6AAAEA6053F6}" srcOrd="0" destOrd="0" presId="urn:microsoft.com/office/officeart/2005/8/layout/chevron2"/>
    <dgm:cxn modelId="{676DBFB1-826F-4C22-8CD2-E10FE1C5EA74}" type="presOf" srcId="{7F634F82-4B18-498B-B36B-5080D28E5163}" destId="{04C866A8-C7C6-483F-8C98-F35DB6ACC48B}" srcOrd="0" destOrd="0" presId="urn:microsoft.com/office/officeart/2005/8/layout/chevron2"/>
    <dgm:cxn modelId="{9FDCC8B4-7C48-4A09-97FF-B3A77B888E4F}" srcId="{1014C332-2900-49F0-8873-D6D5FB5D74BA}" destId="{45F7739B-F136-4B3C-946A-6609C0A89435}" srcOrd="1" destOrd="0" parTransId="{9D91E840-D279-40CA-B436-8F22C1A80FAA}" sibTransId="{5A398227-4400-4638-8220-B0EBB2400324}"/>
    <dgm:cxn modelId="{F7B66FCB-89C4-4EDB-97A7-70B5EE81C595}" srcId="{376675AA-B31E-45F0-A2FA-4DE95B4D12C6}" destId="{93CAC28E-FDC6-4B29-A600-E30661D3B024}" srcOrd="0" destOrd="0" parTransId="{3480827D-554E-4EC1-8AE5-661DF3A5D4A2}" sibTransId="{28BDCAA1-2A5C-4CF8-BC45-A49C1C482A1A}"/>
    <dgm:cxn modelId="{FEAD60DA-8E65-40E5-9B74-2A2630FCB490}" srcId="{1014C332-2900-49F0-8873-D6D5FB5D74BA}" destId="{8CC7B66D-EE6E-4138-A0CB-763C60CB9D53}" srcOrd="2" destOrd="0" parTransId="{6EB02487-2F1F-4217-820F-B4D3707D9F6A}" sibTransId="{7FD601A9-E1CF-4E41-9D88-D9A4097E7B7D}"/>
    <dgm:cxn modelId="{7CB630E5-C1C1-4008-A298-6138916795FE}" type="presOf" srcId="{CA84B6B1-DE90-4C0C-BEB9-168BD30C6C74}" destId="{6D6382D4-23E7-49F8-8B53-F79B0951BD6C}" srcOrd="0" destOrd="0" presId="urn:microsoft.com/office/officeart/2005/8/layout/chevron2"/>
    <dgm:cxn modelId="{8ED5ACE7-0BD1-4062-9A03-E1270085DFCA}" type="presOf" srcId="{1014C332-2900-49F0-8873-D6D5FB5D74BA}" destId="{590365F5-4507-4FCF-82B6-12E8B4372978}" srcOrd="0" destOrd="0" presId="urn:microsoft.com/office/officeart/2005/8/layout/chevron2"/>
    <dgm:cxn modelId="{7B5966FA-1815-4A2A-872E-FC3358F6BA4B}" type="presOf" srcId="{AE884906-E007-415E-9B06-47E3A3801D9F}" destId="{545BEBC4-12D2-4210-895C-24411FE25E35}" srcOrd="0" destOrd="0" presId="urn:microsoft.com/office/officeart/2005/8/layout/chevron2"/>
    <dgm:cxn modelId="{6C263394-846A-43F8-B82A-564C1F696DE5}" type="presParOf" srcId="{590365F5-4507-4FCF-82B6-12E8B4372978}" destId="{ECA1D64A-04EB-4661-8732-8C80F3CCA6AC}" srcOrd="0" destOrd="0" presId="urn:microsoft.com/office/officeart/2005/8/layout/chevron2"/>
    <dgm:cxn modelId="{A7ACB9BD-242D-45E0-8D7B-D1BFAF038938}" type="presParOf" srcId="{ECA1D64A-04EB-4661-8732-8C80F3CCA6AC}" destId="{CBC430E6-EF1B-47E9-9EA1-0E999A693498}" srcOrd="0" destOrd="0" presId="urn:microsoft.com/office/officeart/2005/8/layout/chevron2"/>
    <dgm:cxn modelId="{01FD76E2-0502-4EEC-B108-03ED359179D1}" type="presParOf" srcId="{ECA1D64A-04EB-4661-8732-8C80F3CCA6AC}" destId="{25B705A8-E470-454B-8EA0-34555B3A66F9}" srcOrd="1" destOrd="0" presId="urn:microsoft.com/office/officeart/2005/8/layout/chevron2"/>
    <dgm:cxn modelId="{DEA17B5C-10F3-48DD-892B-67FA54303E0E}" type="presParOf" srcId="{590365F5-4507-4FCF-82B6-12E8B4372978}" destId="{2FF4C78A-5F1A-4ADB-AFF0-40F05F5B1C60}" srcOrd="1" destOrd="0" presId="urn:microsoft.com/office/officeart/2005/8/layout/chevron2"/>
    <dgm:cxn modelId="{61E6150C-1E9A-4D12-98E2-EB5E19FDBCF7}" type="presParOf" srcId="{590365F5-4507-4FCF-82B6-12E8B4372978}" destId="{765AB357-C5D4-4583-8B51-6517A7191421}" srcOrd="2" destOrd="0" presId="urn:microsoft.com/office/officeart/2005/8/layout/chevron2"/>
    <dgm:cxn modelId="{3091B2EF-8E40-4E94-849A-44BAC61A3BD3}" type="presParOf" srcId="{765AB357-C5D4-4583-8B51-6517A7191421}" destId="{8395E2BB-1DD3-49E6-BE45-6AAAEA6053F6}" srcOrd="0" destOrd="0" presId="urn:microsoft.com/office/officeart/2005/8/layout/chevron2"/>
    <dgm:cxn modelId="{A408C9B3-9E8D-45B7-8161-A62ABC7973AC}" type="presParOf" srcId="{765AB357-C5D4-4583-8B51-6517A7191421}" destId="{DCCE98AC-D439-403E-8C98-0D35C2B37870}" srcOrd="1" destOrd="0" presId="urn:microsoft.com/office/officeart/2005/8/layout/chevron2"/>
    <dgm:cxn modelId="{1E3FD145-7032-400C-99A6-316F0F539F56}" type="presParOf" srcId="{590365F5-4507-4FCF-82B6-12E8B4372978}" destId="{6792E2F7-D50A-44D9-A985-A60CE6A46DC0}" srcOrd="3" destOrd="0" presId="urn:microsoft.com/office/officeart/2005/8/layout/chevron2"/>
    <dgm:cxn modelId="{6BF4485A-5C78-4D3F-91FD-33AA40900D00}" type="presParOf" srcId="{590365F5-4507-4FCF-82B6-12E8B4372978}" destId="{B31CA193-4D22-4576-A771-CA1FD025FA47}" srcOrd="4" destOrd="0" presId="urn:microsoft.com/office/officeart/2005/8/layout/chevron2"/>
    <dgm:cxn modelId="{209C7E8C-7CE1-44CE-9EEA-FCB7C3C85C6A}" type="presParOf" srcId="{B31CA193-4D22-4576-A771-CA1FD025FA47}" destId="{05569C4E-32FF-4B9E-A20F-0909732426D2}" srcOrd="0" destOrd="0" presId="urn:microsoft.com/office/officeart/2005/8/layout/chevron2"/>
    <dgm:cxn modelId="{1DD964B9-18B8-419B-B029-97032A8E0F9F}" type="presParOf" srcId="{B31CA193-4D22-4576-A771-CA1FD025FA47}" destId="{04C866A8-C7C6-483F-8C98-F35DB6ACC48B}" srcOrd="1" destOrd="0" presId="urn:microsoft.com/office/officeart/2005/8/layout/chevron2"/>
    <dgm:cxn modelId="{E3521C9E-6759-44F4-8F94-9F368F9554D7}" type="presParOf" srcId="{590365F5-4507-4FCF-82B6-12E8B4372978}" destId="{EA3FDE82-8B72-49CE-BD4A-35D7092AAD9C}" srcOrd="5" destOrd="0" presId="urn:microsoft.com/office/officeart/2005/8/layout/chevron2"/>
    <dgm:cxn modelId="{349B8A11-A8FC-47BC-BA66-46E627B6CBDA}" type="presParOf" srcId="{590365F5-4507-4FCF-82B6-12E8B4372978}" destId="{15EC77E4-1CEB-4F59-97E4-D577D0215A7F}" srcOrd="6" destOrd="0" presId="urn:microsoft.com/office/officeart/2005/8/layout/chevron2"/>
    <dgm:cxn modelId="{FB7C94FC-87F9-4D7C-9F61-6499C418F1E7}" type="presParOf" srcId="{15EC77E4-1CEB-4F59-97E4-D577D0215A7F}" destId="{93E099E4-0A5C-4460-8A7E-5C44D60FCD82}" srcOrd="0" destOrd="0" presId="urn:microsoft.com/office/officeart/2005/8/layout/chevron2"/>
    <dgm:cxn modelId="{F348C784-81FE-4C59-B412-425E4B2AB579}" type="presParOf" srcId="{15EC77E4-1CEB-4F59-97E4-D577D0215A7F}" destId="{6D6382D4-23E7-49F8-8B53-F79B0951BD6C}" srcOrd="1" destOrd="0" presId="urn:microsoft.com/office/officeart/2005/8/layout/chevron2"/>
    <dgm:cxn modelId="{503E35BE-88AC-497B-8279-3EFFDA0052DD}" type="presParOf" srcId="{590365F5-4507-4FCF-82B6-12E8B4372978}" destId="{F9B69F99-A9B6-4F75-9921-DCFA7A6B7A50}" srcOrd="7" destOrd="0" presId="urn:microsoft.com/office/officeart/2005/8/layout/chevron2"/>
    <dgm:cxn modelId="{4D8C08FA-8930-4652-B689-063A5B9DA0AC}" type="presParOf" srcId="{590365F5-4507-4FCF-82B6-12E8B4372978}" destId="{3A974688-DBAF-4916-B9C3-58267F4EE022}" srcOrd="8" destOrd="0" presId="urn:microsoft.com/office/officeart/2005/8/layout/chevron2"/>
    <dgm:cxn modelId="{ABC86117-F679-4CF1-B7A1-C8A805A5B568}" type="presParOf" srcId="{3A974688-DBAF-4916-B9C3-58267F4EE022}" destId="{B76CB94C-A43C-44AB-BA3C-30663AFAA673}" srcOrd="0" destOrd="0" presId="urn:microsoft.com/office/officeart/2005/8/layout/chevron2"/>
    <dgm:cxn modelId="{6EFCD127-EB15-4A7D-B715-FC3339C014E1}" type="presParOf" srcId="{3A974688-DBAF-4916-B9C3-58267F4EE022}" destId="{545BEBC4-12D2-4210-895C-24411FE25E3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14C332-2900-49F0-8873-D6D5FB5D74B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pt-BR"/>
        </a:p>
      </dgm:t>
    </dgm:pt>
    <dgm:pt modelId="{376675AA-B31E-45F0-A2FA-4DE95B4D12C6}">
      <dgm:prSet phldrT="[Texto]" custT="1"/>
      <dgm:spPr/>
      <dgm:t>
        <a:bodyPr/>
        <a:lstStyle/>
        <a:p>
          <a:r>
            <a:rPr lang="pt-BR" sz="1800" b="1" dirty="0"/>
            <a:t>I</a:t>
          </a:r>
        </a:p>
      </dgm:t>
    </dgm:pt>
    <dgm:pt modelId="{C1399458-D1C7-40E0-96C5-08D3C1DC2B43}" type="parTrans" cxnId="{35A6507B-2A01-46C0-A19E-BC50EAEE3F91}">
      <dgm:prSet/>
      <dgm:spPr/>
      <dgm:t>
        <a:bodyPr/>
        <a:lstStyle/>
        <a:p>
          <a:endParaRPr lang="pt-BR" sz="1800" b="1"/>
        </a:p>
      </dgm:t>
    </dgm:pt>
    <dgm:pt modelId="{8C02A650-FA97-4C4D-AB12-EC59121B5023}" type="sibTrans" cxnId="{35A6507B-2A01-46C0-A19E-BC50EAEE3F91}">
      <dgm:prSet/>
      <dgm:spPr/>
      <dgm:t>
        <a:bodyPr/>
        <a:lstStyle/>
        <a:p>
          <a:endParaRPr lang="pt-BR" sz="1800" b="1"/>
        </a:p>
      </dgm:t>
    </dgm:pt>
    <dgm:pt modelId="{93CAC28E-FDC6-4B29-A600-E30661D3B024}">
      <dgm:prSet phldrT="[Texto]" custT="1"/>
      <dgm:spPr/>
      <dgm:t>
        <a:bodyPr/>
        <a:lstStyle/>
        <a:p>
          <a:r>
            <a:rPr lang="pt-BR" sz="1800" b="0" dirty="0"/>
            <a:t> elaborar juntamente com o avaliador o plano de ação para suas atividades, por meio do Formulário de Acompanhamento de Desempenho de Atividades – FADA;</a:t>
          </a:r>
        </a:p>
      </dgm:t>
    </dgm:pt>
    <dgm:pt modelId="{3480827D-554E-4EC1-8AE5-661DF3A5D4A2}" type="parTrans" cxnId="{F7B66FCB-89C4-4EDB-97A7-70B5EE81C595}">
      <dgm:prSet/>
      <dgm:spPr/>
      <dgm:t>
        <a:bodyPr/>
        <a:lstStyle/>
        <a:p>
          <a:endParaRPr lang="pt-BR" sz="1800" b="1"/>
        </a:p>
      </dgm:t>
    </dgm:pt>
    <dgm:pt modelId="{28BDCAA1-2A5C-4CF8-BC45-A49C1C482A1A}" type="sibTrans" cxnId="{F7B66FCB-89C4-4EDB-97A7-70B5EE81C595}">
      <dgm:prSet/>
      <dgm:spPr/>
      <dgm:t>
        <a:bodyPr/>
        <a:lstStyle/>
        <a:p>
          <a:endParaRPr lang="pt-BR" sz="1800" b="1"/>
        </a:p>
      </dgm:t>
    </dgm:pt>
    <dgm:pt modelId="{45F7739B-F136-4B3C-946A-6609C0A89435}">
      <dgm:prSet phldrT="[Texto]" custT="1"/>
      <dgm:spPr/>
      <dgm:t>
        <a:bodyPr/>
        <a:lstStyle/>
        <a:p>
          <a:r>
            <a:rPr lang="pt-BR" sz="1800" b="1" dirty="0"/>
            <a:t>II</a:t>
          </a:r>
        </a:p>
      </dgm:t>
    </dgm:pt>
    <dgm:pt modelId="{9D91E840-D279-40CA-B436-8F22C1A80FAA}" type="parTrans" cxnId="{9FDCC8B4-7C48-4A09-97FF-B3A77B888E4F}">
      <dgm:prSet/>
      <dgm:spPr/>
      <dgm:t>
        <a:bodyPr/>
        <a:lstStyle/>
        <a:p>
          <a:endParaRPr lang="pt-BR" sz="1800" b="1"/>
        </a:p>
      </dgm:t>
    </dgm:pt>
    <dgm:pt modelId="{5A398227-4400-4638-8220-B0EBB2400324}" type="sibTrans" cxnId="{9FDCC8B4-7C48-4A09-97FF-B3A77B888E4F}">
      <dgm:prSet/>
      <dgm:spPr/>
      <dgm:t>
        <a:bodyPr/>
        <a:lstStyle/>
        <a:p>
          <a:endParaRPr lang="pt-BR" sz="1800" b="1"/>
        </a:p>
      </dgm:t>
    </dgm:pt>
    <dgm:pt modelId="{D1C551A6-225D-4BEB-B588-4064D704C18B}">
      <dgm:prSet phldrT="[Texto]" custT="1"/>
      <dgm:spPr/>
      <dgm:t>
        <a:bodyPr/>
        <a:lstStyle/>
        <a:p>
          <a:r>
            <a:rPr lang="pt-BR" sz="1800" b="0" dirty="0"/>
            <a:t>tomar ciência assinando suas avaliações que deverá ocorrer no prazo de 5 (cinco) dias úteis a contar da data da assinatura do avaliador;</a:t>
          </a:r>
        </a:p>
      </dgm:t>
    </dgm:pt>
    <dgm:pt modelId="{760059DA-B638-443B-A73E-473CBC8307E8}" type="parTrans" cxnId="{15D74102-8AC6-41F4-8FA9-9BEB12B11F5E}">
      <dgm:prSet/>
      <dgm:spPr/>
      <dgm:t>
        <a:bodyPr/>
        <a:lstStyle/>
        <a:p>
          <a:endParaRPr lang="pt-BR" sz="1800" b="1"/>
        </a:p>
      </dgm:t>
    </dgm:pt>
    <dgm:pt modelId="{6255F88B-8B52-4E2B-8E6B-DE4A548D82F0}" type="sibTrans" cxnId="{15D74102-8AC6-41F4-8FA9-9BEB12B11F5E}">
      <dgm:prSet/>
      <dgm:spPr/>
      <dgm:t>
        <a:bodyPr/>
        <a:lstStyle/>
        <a:p>
          <a:endParaRPr lang="pt-BR" sz="1800" b="1"/>
        </a:p>
      </dgm:t>
    </dgm:pt>
    <dgm:pt modelId="{8CC7B66D-EE6E-4138-A0CB-763C60CB9D53}">
      <dgm:prSet phldrT="[Texto]" custT="1"/>
      <dgm:spPr/>
      <dgm:t>
        <a:bodyPr/>
        <a:lstStyle/>
        <a:p>
          <a:r>
            <a:rPr lang="pt-BR" sz="1800" b="1" dirty="0"/>
            <a:t>III</a:t>
          </a:r>
        </a:p>
      </dgm:t>
    </dgm:pt>
    <dgm:pt modelId="{6EB02487-2F1F-4217-820F-B4D3707D9F6A}" type="parTrans" cxnId="{FEAD60DA-8E65-40E5-9B74-2A2630FCB490}">
      <dgm:prSet/>
      <dgm:spPr/>
      <dgm:t>
        <a:bodyPr/>
        <a:lstStyle/>
        <a:p>
          <a:endParaRPr lang="pt-BR" sz="1800" b="1"/>
        </a:p>
      </dgm:t>
    </dgm:pt>
    <dgm:pt modelId="{7FD601A9-E1CF-4E41-9D88-D9A4097E7B7D}" type="sibTrans" cxnId="{FEAD60DA-8E65-40E5-9B74-2A2630FCB490}">
      <dgm:prSet/>
      <dgm:spPr/>
      <dgm:t>
        <a:bodyPr/>
        <a:lstStyle/>
        <a:p>
          <a:endParaRPr lang="pt-BR" sz="1800" b="1"/>
        </a:p>
      </dgm:t>
    </dgm:pt>
    <dgm:pt modelId="{7F634F82-4B18-498B-B36B-5080D28E5163}">
      <dgm:prSet phldrT="[Texto]" custT="1"/>
      <dgm:spPr/>
      <dgm:t>
        <a:bodyPr/>
        <a:lstStyle/>
        <a:p>
          <a:r>
            <a:rPr lang="pt-BR" sz="1800" b="0" dirty="0"/>
            <a:t> cumprir o plano de capacitação e desenvolvimento individual elaborado pelo avaliador;</a:t>
          </a:r>
        </a:p>
      </dgm:t>
    </dgm:pt>
    <dgm:pt modelId="{6D436449-B492-40A9-AC93-807D2AE3650F}" type="parTrans" cxnId="{B9870229-1A6B-472F-B260-4F29A71FA248}">
      <dgm:prSet/>
      <dgm:spPr/>
      <dgm:t>
        <a:bodyPr/>
        <a:lstStyle/>
        <a:p>
          <a:endParaRPr lang="pt-BR" sz="1800" b="1"/>
        </a:p>
      </dgm:t>
    </dgm:pt>
    <dgm:pt modelId="{F6901921-8C89-40EF-B5D7-A21F4B769867}" type="sibTrans" cxnId="{B9870229-1A6B-472F-B260-4F29A71FA248}">
      <dgm:prSet/>
      <dgm:spPr/>
      <dgm:t>
        <a:bodyPr/>
        <a:lstStyle/>
        <a:p>
          <a:endParaRPr lang="pt-BR" sz="1800" b="1"/>
        </a:p>
      </dgm:t>
    </dgm:pt>
    <dgm:pt modelId="{74D933C8-8BA7-4A93-BE0F-DED7A4338B2D}">
      <dgm:prSet custT="1"/>
      <dgm:spPr/>
      <dgm:t>
        <a:bodyPr/>
        <a:lstStyle/>
        <a:p>
          <a:r>
            <a:rPr lang="pt-BR" sz="1800" b="1" dirty="0"/>
            <a:t>IV</a:t>
          </a:r>
        </a:p>
      </dgm:t>
    </dgm:pt>
    <dgm:pt modelId="{E20598F1-4759-4656-9699-3BBDF92B42B5}" type="parTrans" cxnId="{47972A42-0ACA-428B-BC8B-3CA5C57CEA4E}">
      <dgm:prSet/>
      <dgm:spPr/>
      <dgm:t>
        <a:bodyPr/>
        <a:lstStyle/>
        <a:p>
          <a:endParaRPr lang="pt-BR" sz="1800" b="1"/>
        </a:p>
      </dgm:t>
    </dgm:pt>
    <dgm:pt modelId="{8D2F844E-30C7-44B8-9B11-8E59F90C2BD5}" type="sibTrans" cxnId="{47972A42-0ACA-428B-BC8B-3CA5C57CEA4E}">
      <dgm:prSet/>
      <dgm:spPr/>
      <dgm:t>
        <a:bodyPr/>
        <a:lstStyle/>
        <a:p>
          <a:endParaRPr lang="pt-BR" sz="1800" b="1"/>
        </a:p>
      </dgm:t>
    </dgm:pt>
    <dgm:pt modelId="{CA84B6B1-DE90-4C0C-BEB9-168BD30C6C74}">
      <dgm:prSet custT="1"/>
      <dgm:spPr/>
      <dgm:t>
        <a:bodyPr/>
        <a:lstStyle/>
        <a:p>
          <a:r>
            <a:rPr lang="pt-BR" sz="1800" b="0" dirty="0"/>
            <a:t> cumprir os prazos estabelecidos neste Decreto em relação aos quais não poderá alegar desconhecimento;</a:t>
          </a:r>
        </a:p>
      </dgm:t>
    </dgm:pt>
    <dgm:pt modelId="{F830881A-AECB-49A5-88B0-E4F987425357}" type="parTrans" cxnId="{AF2ACD5E-5B5F-45EA-8E4B-E66FA4E7F871}">
      <dgm:prSet/>
      <dgm:spPr/>
      <dgm:t>
        <a:bodyPr/>
        <a:lstStyle/>
        <a:p>
          <a:endParaRPr lang="pt-BR" sz="1800" b="1"/>
        </a:p>
      </dgm:t>
    </dgm:pt>
    <dgm:pt modelId="{D56D3E91-2DED-4011-A629-6DEF0C510108}" type="sibTrans" cxnId="{AF2ACD5E-5B5F-45EA-8E4B-E66FA4E7F871}">
      <dgm:prSet/>
      <dgm:spPr/>
      <dgm:t>
        <a:bodyPr/>
        <a:lstStyle/>
        <a:p>
          <a:endParaRPr lang="pt-BR" sz="1800" b="1"/>
        </a:p>
      </dgm:t>
    </dgm:pt>
    <dgm:pt modelId="{590365F5-4507-4FCF-82B6-12E8B4372978}" type="pres">
      <dgm:prSet presAssocID="{1014C332-2900-49F0-8873-D6D5FB5D74BA}" presName="linearFlow" presStyleCnt="0">
        <dgm:presLayoutVars>
          <dgm:dir/>
          <dgm:animLvl val="lvl"/>
          <dgm:resizeHandles val="exact"/>
        </dgm:presLayoutVars>
      </dgm:prSet>
      <dgm:spPr/>
    </dgm:pt>
    <dgm:pt modelId="{ECA1D64A-04EB-4661-8732-8C80F3CCA6AC}" type="pres">
      <dgm:prSet presAssocID="{376675AA-B31E-45F0-A2FA-4DE95B4D12C6}" presName="composite" presStyleCnt="0"/>
      <dgm:spPr/>
    </dgm:pt>
    <dgm:pt modelId="{CBC430E6-EF1B-47E9-9EA1-0E999A693498}" type="pres">
      <dgm:prSet presAssocID="{376675AA-B31E-45F0-A2FA-4DE95B4D12C6}" presName="parentText" presStyleLbl="alignNode1" presStyleIdx="0" presStyleCnt="4" custLinFactNeighborX="-914" custLinFactNeighborY="2531">
        <dgm:presLayoutVars>
          <dgm:chMax val="1"/>
          <dgm:bulletEnabled val="1"/>
        </dgm:presLayoutVars>
      </dgm:prSet>
      <dgm:spPr/>
    </dgm:pt>
    <dgm:pt modelId="{25B705A8-E470-454B-8EA0-34555B3A66F9}" type="pres">
      <dgm:prSet presAssocID="{376675AA-B31E-45F0-A2FA-4DE95B4D12C6}" presName="descendantText" presStyleLbl="alignAcc1" presStyleIdx="0" presStyleCnt="4" custLinFactNeighborX="0" custLinFactNeighborY="4849">
        <dgm:presLayoutVars>
          <dgm:bulletEnabled val="1"/>
        </dgm:presLayoutVars>
      </dgm:prSet>
      <dgm:spPr/>
    </dgm:pt>
    <dgm:pt modelId="{2FF4C78A-5F1A-4ADB-AFF0-40F05F5B1C60}" type="pres">
      <dgm:prSet presAssocID="{8C02A650-FA97-4C4D-AB12-EC59121B5023}" presName="sp" presStyleCnt="0"/>
      <dgm:spPr/>
    </dgm:pt>
    <dgm:pt modelId="{765AB357-C5D4-4583-8B51-6517A7191421}" type="pres">
      <dgm:prSet presAssocID="{45F7739B-F136-4B3C-946A-6609C0A89435}" presName="composite" presStyleCnt="0"/>
      <dgm:spPr/>
    </dgm:pt>
    <dgm:pt modelId="{8395E2BB-1DD3-49E6-BE45-6AAAEA6053F6}" type="pres">
      <dgm:prSet presAssocID="{45F7739B-F136-4B3C-946A-6609C0A89435}" presName="parentText" presStyleLbl="alignNode1" presStyleIdx="1" presStyleCnt="4">
        <dgm:presLayoutVars>
          <dgm:chMax val="1"/>
          <dgm:bulletEnabled val="1"/>
        </dgm:presLayoutVars>
      </dgm:prSet>
      <dgm:spPr/>
    </dgm:pt>
    <dgm:pt modelId="{DCCE98AC-D439-403E-8C98-0D35C2B37870}" type="pres">
      <dgm:prSet presAssocID="{45F7739B-F136-4B3C-946A-6609C0A89435}" presName="descendantText" presStyleLbl="alignAcc1" presStyleIdx="1" presStyleCnt="4">
        <dgm:presLayoutVars>
          <dgm:bulletEnabled val="1"/>
        </dgm:presLayoutVars>
      </dgm:prSet>
      <dgm:spPr/>
    </dgm:pt>
    <dgm:pt modelId="{6792E2F7-D50A-44D9-A985-A60CE6A46DC0}" type="pres">
      <dgm:prSet presAssocID="{5A398227-4400-4638-8220-B0EBB2400324}" presName="sp" presStyleCnt="0"/>
      <dgm:spPr/>
    </dgm:pt>
    <dgm:pt modelId="{B31CA193-4D22-4576-A771-CA1FD025FA47}" type="pres">
      <dgm:prSet presAssocID="{8CC7B66D-EE6E-4138-A0CB-763C60CB9D53}" presName="composite" presStyleCnt="0"/>
      <dgm:spPr/>
    </dgm:pt>
    <dgm:pt modelId="{05569C4E-32FF-4B9E-A20F-0909732426D2}" type="pres">
      <dgm:prSet presAssocID="{8CC7B66D-EE6E-4138-A0CB-763C60CB9D53}" presName="parentText" presStyleLbl="alignNode1" presStyleIdx="2" presStyleCnt="4">
        <dgm:presLayoutVars>
          <dgm:chMax val="1"/>
          <dgm:bulletEnabled val="1"/>
        </dgm:presLayoutVars>
      </dgm:prSet>
      <dgm:spPr/>
    </dgm:pt>
    <dgm:pt modelId="{04C866A8-C7C6-483F-8C98-F35DB6ACC48B}" type="pres">
      <dgm:prSet presAssocID="{8CC7B66D-EE6E-4138-A0CB-763C60CB9D53}" presName="descendantText" presStyleLbl="alignAcc1" presStyleIdx="2" presStyleCnt="4">
        <dgm:presLayoutVars>
          <dgm:bulletEnabled val="1"/>
        </dgm:presLayoutVars>
      </dgm:prSet>
      <dgm:spPr/>
    </dgm:pt>
    <dgm:pt modelId="{EA3FDE82-8B72-49CE-BD4A-35D7092AAD9C}" type="pres">
      <dgm:prSet presAssocID="{7FD601A9-E1CF-4E41-9D88-D9A4097E7B7D}" presName="sp" presStyleCnt="0"/>
      <dgm:spPr/>
    </dgm:pt>
    <dgm:pt modelId="{15EC77E4-1CEB-4F59-97E4-D577D0215A7F}" type="pres">
      <dgm:prSet presAssocID="{74D933C8-8BA7-4A93-BE0F-DED7A4338B2D}" presName="composite" presStyleCnt="0"/>
      <dgm:spPr/>
    </dgm:pt>
    <dgm:pt modelId="{93E099E4-0A5C-4460-8A7E-5C44D60FCD82}" type="pres">
      <dgm:prSet presAssocID="{74D933C8-8BA7-4A93-BE0F-DED7A4338B2D}" presName="parentText" presStyleLbl="alignNode1" presStyleIdx="3" presStyleCnt="4">
        <dgm:presLayoutVars>
          <dgm:chMax val="1"/>
          <dgm:bulletEnabled val="1"/>
        </dgm:presLayoutVars>
      </dgm:prSet>
      <dgm:spPr/>
    </dgm:pt>
    <dgm:pt modelId="{6D6382D4-23E7-49F8-8B53-F79B0951BD6C}" type="pres">
      <dgm:prSet presAssocID="{74D933C8-8BA7-4A93-BE0F-DED7A4338B2D}" presName="descendantText" presStyleLbl="alignAcc1" presStyleIdx="3" presStyleCnt="4">
        <dgm:presLayoutVars>
          <dgm:bulletEnabled val="1"/>
        </dgm:presLayoutVars>
      </dgm:prSet>
      <dgm:spPr/>
    </dgm:pt>
  </dgm:ptLst>
  <dgm:cxnLst>
    <dgm:cxn modelId="{15D74102-8AC6-41F4-8FA9-9BEB12B11F5E}" srcId="{45F7739B-F136-4B3C-946A-6609C0A89435}" destId="{D1C551A6-225D-4BEB-B588-4064D704C18B}" srcOrd="0" destOrd="0" parTransId="{760059DA-B638-443B-A73E-473CBC8307E8}" sibTransId="{6255F88B-8B52-4E2B-8E6B-DE4A548D82F0}"/>
    <dgm:cxn modelId="{413D9F17-55CD-44D8-B50F-2644ADC7E2A9}" type="presOf" srcId="{74D933C8-8BA7-4A93-BE0F-DED7A4338B2D}" destId="{93E099E4-0A5C-4460-8A7E-5C44D60FCD82}" srcOrd="0" destOrd="0" presId="urn:microsoft.com/office/officeart/2005/8/layout/chevron2"/>
    <dgm:cxn modelId="{B9870229-1A6B-472F-B260-4F29A71FA248}" srcId="{8CC7B66D-EE6E-4138-A0CB-763C60CB9D53}" destId="{7F634F82-4B18-498B-B36B-5080D28E5163}" srcOrd="0" destOrd="0" parTransId="{6D436449-B492-40A9-AC93-807D2AE3650F}" sibTransId="{F6901921-8C89-40EF-B5D7-A21F4B769867}"/>
    <dgm:cxn modelId="{AF2ACD5E-5B5F-45EA-8E4B-E66FA4E7F871}" srcId="{74D933C8-8BA7-4A93-BE0F-DED7A4338B2D}" destId="{CA84B6B1-DE90-4C0C-BEB9-168BD30C6C74}" srcOrd="0" destOrd="0" parTransId="{F830881A-AECB-49A5-88B0-E4F987425357}" sibTransId="{D56D3E91-2DED-4011-A629-6DEF0C510108}"/>
    <dgm:cxn modelId="{47972A42-0ACA-428B-BC8B-3CA5C57CEA4E}" srcId="{1014C332-2900-49F0-8873-D6D5FB5D74BA}" destId="{74D933C8-8BA7-4A93-BE0F-DED7A4338B2D}" srcOrd="3" destOrd="0" parTransId="{E20598F1-4759-4656-9699-3BBDF92B42B5}" sibTransId="{8D2F844E-30C7-44B8-9B11-8E59F90C2BD5}"/>
    <dgm:cxn modelId="{79F97447-E0AB-491C-8E14-14264474C894}" type="presOf" srcId="{D1C551A6-225D-4BEB-B588-4064D704C18B}" destId="{DCCE98AC-D439-403E-8C98-0D35C2B37870}" srcOrd="0" destOrd="0" presId="urn:microsoft.com/office/officeart/2005/8/layout/chevron2"/>
    <dgm:cxn modelId="{B62C6E4E-FC75-461D-8C6A-B5CF1094A410}" type="presOf" srcId="{1014C332-2900-49F0-8873-D6D5FB5D74BA}" destId="{590365F5-4507-4FCF-82B6-12E8B4372978}" srcOrd="0" destOrd="0" presId="urn:microsoft.com/office/officeart/2005/8/layout/chevron2"/>
    <dgm:cxn modelId="{35A6507B-2A01-46C0-A19E-BC50EAEE3F91}" srcId="{1014C332-2900-49F0-8873-D6D5FB5D74BA}" destId="{376675AA-B31E-45F0-A2FA-4DE95B4D12C6}" srcOrd="0" destOrd="0" parTransId="{C1399458-D1C7-40E0-96C5-08D3C1DC2B43}" sibTransId="{8C02A650-FA97-4C4D-AB12-EC59121B5023}"/>
    <dgm:cxn modelId="{3E86679B-0AC5-4750-894C-D1C72810D7A6}" type="presOf" srcId="{8CC7B66D-EE6E-4138-A0CB-763C60CB9D53}" destId="{05569C4E-32FF-4B9E-A20F-0909732426D2}" srcOrd="0" destOrd="0" presId="urn:microsoft.com/office/officeart/2005/8/layout/chevron2"/>
    <dgm:cxn modelId="{A373549F-689B-4BB7-AC57-447ECAC9B4D1}" type="presOf" srcId="{93CAC28E-FDC6-4B29-A600-E30661D3B024}" destId="{25B705A8-E470-454B-8EA0-34555B3A66F9}" srcOrd="0" destOrd="0" presId="urn:microsoft.com/office/officeart/2005/8/layout/chevron2"/>
    <dgm:cxn modelId="{EADE72AD-34FF-473D-991A-52E956DDA412}" type="presOf" srcId="{376675AA-B31E-45F0-A2FA-4DE95B4D12C6}" destId="{CBC430E6-EF1B-47E9-9EA1-0E999A693498}" srcOrd="0" destOrd="0" presId="urn:microsoft.com/office/officeart/2005/8/layout/chevron2"/>
    <dgm:cxn modelId="{9FDCC8B4-7C48-4A09-97FF-B3A77B888E4F}" srcId="{1014C332-2900-49F0-8873-D6D5FB5D74BA}" destId="{45F7739B-F136-4B3C-946A-6609C0A89435}" srcOrd="1" destOrd="0" parTransId="{9D91E840-D279-40CA-B436-8F22C1A80FAA}" sibTransId="{5A398227-4400-4638-8220-B0EBB2400324}"/>
    <dgm:cxn modelId="{C584A6C3-CC57-4961-9CC1-A12AA8919B04}" type="presOf" srcId="{7F634F82-4B18-498B-B36B-5080D28E5163}" destId="{04C866A8-C7C6-483F-8C98-F35DB6ACC48B}" srcOrd="0" destOrd="0" presId="urn:microsoft.com/office/officeart/2005/8/layout/chevron2"/>
    <dgm:cxn modelId="{F7B66FCB-89C4-4EDB-97A7-70B5EE81C595}" srcId="{376675AA-B31E-45F0-A2FA-4DE95B4D12C6}" destId="{93CAC28E-FDC6-4B29-A600-E30661D3B024}" srcOrd="0" destOrd="0" parTransId="{3480827D-554E-4EC1-8AE5-661DF3A5D4A2}" sibTransId="{28BDCAA1-2A5C-4CF8-BC45-A49C1C482A1A}"/>
    <dgm:cxn modelId="{FEAD60DA-8E65-40E5-9B74-2A2630FCB490}" srcId="{1014C332-2900-49F0-8873-D6D5FB5D74BA}" destId="{8CC7B66D-EE6E-4138-A0CB-763C60CB9D53}" srcOrd="2" destOrd="0" parTransId="{6EB02487-2F1F-4217-820F-B4D3707D9F6A}" sibTransId="{7FD601A9-E1CF-4E41-9D88-D9A4097E7B7D}"/>
    <dgm:cxn modelId="{4E6EFEEA-DDF6-4FEF-9648-5AF79744A963}" type="presOf" srcId="{45F7739B-F136-4B3C-946A-6609C0A89435}" destId="{8395E2BB-1DD3-49E6-BE45-6AAAEA6053F6}" srcOrd="0" destOrd="0" presId="urn:microsoft.com/office/officeart/2005/8/layout/chevron2"/>
    <dgm:cxn modelId="{2A9F10F0-2EAD-4E69-81FC-423D1BAB566C}" type="presOf" srcId="{CA84B6B1-DE90-4C0C-BEB9-168BD30C6C74}" destId="{6D6382D4-23E7-49F8-8B53-F79B0951BD6C}" srcOrd="0" destOrd="0" presId="urn:microsoft.com/office/officeart/2005/8/layout/chevron2"/>
    <dgm:cxn modelId="{6363FECC-229C-468D-BA33-2EE7DEDE8B45}" type="presParOf" srcId="{590365F5-4507-4FCF-82B6-12E8B4372978}" destId="{ECA1D64A-04EB-4661-8732-8C80F3CCA6AC}" srcOrd="0" destOrd="0" presId="urn:microsoft.com/office/officeart/2005/8/layout/chevron2"/>
    <dgm:cxn modelId="{04782FDA-674F-45FA-8209-D7642414FF46}" type="presParOf" srcId="{ECA1D64A-04EB-4661-8732-8C80F3CCA6AC}" destId="{CBC430E6-EF1B-47E9-9EA1-0E999A693498}" srcOrd="0" destOrd="0" presId="urn:microsoft.com/office/officeart/2005/8/layout/chevron2"/>
    <dgm:cxn modelId="{0B4B1E51-4DBF-4893-BB42-AD4870617854}" type="presParOf" srcId="{ECA1D64A-04EB-4661-8732-8C80F3CCA6AC}" destId="{25B705A8-E470-454B-8EA0-34555B3A66F9}" srcOrd="1" destOrd="0" presId="urn:microsoft.com/office/officeart/2005/8/layout/chevron2"/>
    <dgm:cxn modelId="{CA46FB21-3FE2-4471-BDA7-4DE3788FFFA2}" type="presParOf" srcId="{590365F5-4507-4FCF-82B6-12E8B4372978}" destId="{2FF4C78A-5F1A-4ADB-AFF0-40F05F5B1C60}" srcOrd="1" destOrd="0" presId="urn:microsoft.com/office/officeart/2005/8/layout/chevron2"/>
    <dgm:cxn modelId="{19D546BF-9C9C-4B8A-B34A-310A013533BE}" type="presParOf" srcId="{590365F5-4507-4FCF-82B6-12E8B4372978}" destId="{765AB357-C5D4-4583-8B51-6517A7191421}" srcOrd="2" destOrd="0" presId="urn:microsoft.com/office/officeart/2005/8/layout/chevron2"/>
    <dgm:cxn modelId="{FA0922F9-4CEA-440A-A94E-DB2255D8AF2F}" type="presParOf" srcId="{765AB357-C5D4-4583-8B51-6517A7191421}" destId="{8395E2BB-1DD3-49E6-BE45-6AAAEA6053F6}" srcOrd="0" destOrd="0" presId="urn:microsoft.com/office/officeart/2005/8/layout/chevron2"/>
    <dgm:cxn modelId="{875D97B0-E0A2-4F1B-828F-37D404421162}" type="presParOf" srcId="{765AB357-C5D4-4583-8B51-6517A7191421}" destId="{DCCE98AC-D439-403E-8C98-0D35C2B37870}" srcOrd="1" destOrd="0" presId="urn:microsoft.com/office/officeart/2005/8/layout/chevron2"/>
    <dgm:cxn modelId="{43D04AFB-9EF1-4853-B5B9-2018C8F924C2}" type="presParOf" srcId="{590365F5-4507-4FCF-82B6-12E8B4372978}" destId="{6792E2F7-D50A-44D9-A985-A60CE6A46DC0}" srcOrd="3" destOrd="0" presId="urn:microsoft.com/office/officeart/2005/8/layout/chevron2"/>
    <dgm:cxn modelId="{D8F4806E-81A7-4453-9092-8B6637CB5F5D}" type="presParOf" srcId="{590365F5-4507-4FCF-82B6-12E8B4372978}" destId="{B31CA193-4D22-4576-A771-CA1FD025FA47}" srcOrd="4" destOrd="0" presId="urn:microsoft.com/office/officeart/2005/8/layout/chevron2"/>
    <dgm:cxn modelId="{3118E49D-6882-41FA-B5C3-C5975E2383F4}" type="presParOf" srcId="{B31CA193-4D22-4576-A771-CA1FD025FA47}" destId="{05569C4E-32FF-4B9E-A20F-0909732426D2}" srcOrd="0" destOrd="0" presId="urn:microsoft.com/office/officeart/2005/8/layout/chevron2"/>
    <dgm:cxn modelId="{6AB4AFA5-6F7B-4F68-B8EC-2DFE91BE2B7D}" type="presParOf" srcId="{B31CA193-4D22-4576-A771-CA1FD025FA47}" destId="{04C866A8-C7C6-483F-8C98-F35DB6ACC48B}" srcOrd="1" destOrd="0" presId="urn:microsoft.com/office/officeart/2005/8/layout/chevron2"/>
    <dgm:cxn modelId="{C7328396-DD47-4EDE-9261-37CD966227D7}" type="presParOf" srcId="{590365F5-4507-4FCF-82B6-12E8B4372978}" destId="{EA3FDE82-8B72-49CE-BD4A-35D7092AAD9C}" srcOrd="5" destOrd="0" presId="urn:microsoft.com/office/officeart/2005/8/layout/chevron2"/>
    <dgm:cxn modelId="{14D82584-51E0-48FD-B05E-CE195E5ECF9A}" type="presParOf" srcId="{590365F5-4507-4FCF-82B6-12E8B4372978}" destId="{15EC77E4-1CEB-4F59-97E4-D577D0215A7F}" srcOrd="6" destOrd="0" presId="urn:microsoft.com/office/officeart/2005/8/layout/chevron2"/>
    <dgm:cxn modelId="{5089DB61-840C-4019-9CF0-E5323692D1CA}" type="presParOf" srcId="{15EC77E4-1CEB-4F59-97E4-D577D0215A7F}" destId="{93E099E4-0A5C-4460-8A7E-5C44D60FCD82}" srcOrd="0" destOrd="0" presId="urn:microsoft.com/office/officeart/2005/8/layout/chevron2"/>
    <dgm:cxn modelId="{BD49A82B-3608-40B5-BB28-CC155EB3C68D}" type="presParOf" srcId="{15EC77E4-1CEB-4F59-97E4-D577D0215A7F}" destId="{6D6382D4-23E7-49F8-8B53-F79B0951BD6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14C332-2900-49F0-8873-D6D5FB5D74BA}"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pt-BR"/>
        </a:p>
      </dgm:t>
    </dgm:pt>
    <dgm:pt modelId="{376675AA-B31E-45F0-A2FA-4DE95B4D12C6}">
      <dgm:prSet phldrT="[Texto]" custT="1"/>
      <dgm:spPr/>
      <dgm:t>
        <a:bodyPr/>
        <a:lstStyle/>
        <a:p>
          <a:r>
            <a:rPr lang="pt-BR" sz="1600" b="1" dirty="0"/>
            <a:t>I</a:t>
          </a:r>
        </a:p>
      </dgm:t>
    </dgm:pt>
    <dgm:pt modelId="{C1399458-D1C7-40E0-96C5-08D3C1DC2B43}" type="parTrans" cxnId="{35A6507B-2A01-46C0-A19E-BC50EAEE3F91}">
      <dgm:prSet/>
      <dgm:spPr/>
      <dgm:t>
        <a:bodyPr/>
        <a:lstStyle/>
        <a:p>
          <a:endParaRPr lang="pt-BR" sz="1600" b="1"/>
        </a:p>
      </dgm:t>
    </dgm:pt>
    <dgm:pt modelId="{8C02A650-FA97-4C4D-AB12-EC59121B5023}" type="sibTrans" cxnId="{35A6507B-2A01-46C0-A19E-BC50EAEE3F91}">
      <dgm:prSet/>
      <dgm:spPr/>
      <dgm:t>
        <a:bodyPr/>
        <a:lstStyle/>
        <a:p>
          <a:endParaRPr lang="pt-BR" sz="1600" b="1"/>
        </a:p>
      </dgm:t>
    </dgm:pt>
    <dgm:pt modelId="{93CAC28E-FDC6-4B29-A600-E30661D3B024}">
      <dgm:prSet phldrT="[Texto]" custT="1"/>
      <dgm:spPr/>
      <dgm:t>
        <a:bodyPr/>
        <a:lstStyle/>
        <a:p>
          <a:r>
            <a:rPr lang="pt-BR" sz="1800" b="0" dirty="0"/>
            <a:t> informar ao servidor sobre os aspectos em avaliação, no desempenho das funções do cargo, durante o período do estágio probatório;</a:t>
          </a:r>
        </a:p>
      </dgm:t>
    </dgm:pt>
    <dgm:pt modelId="{3480827D-554E-4EC1-8AE5-661DF3A5D4A2}" type="parTrans" cxnId="{F7B66FCB-89C4-4EDB-97A7-70B5EE81C595}">
      <dgm:prSet/>
      <dgm:spPr/>
      <dgm:t>
        <a:bodyPr/>
        <a:lstStyle/>
        <a:p>
          <a:endParaRPr lang="pt-BR" sz="1600" b="1"/>
        </a:p>
      </dgm:t>
    </dgm:pt>
    <dgm:pt modelId="{28BDCAA1-2A5C-4CF8-BC45-A49C1C482A1A}" type="sibTrans" cxnId="{F7B66FCB-89C4-4EDB-97A7-70B5EE81C595}">
      <dgm:prSet/>
      <dgm:spPr/>
      <dgm:t>
        <a:bodyPr/>
        <a:lstStyle/>
        <a:p>
          <a:endParaRPr lang="pt-BR" sz="1600" b="1"/>
        </a:p>
      </dgm:t>
    </dgm:pt>
    <dgm:pt modelId="{45F7739B-F136-4B3C-946A-6609C0A89435}">
      <dgm:prSet phldrT="[Texto]" custT="1"/>
      <dgm:spPr/>
      <dgm:t>
        <a:bodyPr/>
        <a:lstStyle/>
        <a:p>
          <a:r>
            <a:rPr lang="pt-BR" sz="1600" b="1" dirty="0"/>
            <a:t>II</a:t>
          </a:r>
        </a:p>
      </dgm:t>
    </dgm:pt>
    <dgm:pt modelId="{9D91E840-D279-40CA-B436-8F22C1A80FAA}" type="parTrans" cxnId="{9FDCC8B4-7C48-4A09-97FF-B3A77B888E4F}">
      <dgm:prSet/>
      <dgm:spPr/>
      <dgm:t>
        <a:bodyPr/>
        <a:lstStyle/>
        <a:p>
          <a:endParaRPr lang="pt-BR" sz="1600" b="1"/>
        </a:p>
      </dgm:t>
    </dgm:pt>
    <dgm:pt modelId="{5A398227-4400-4638-8220-B0EBB2400324}" type="sibTrans" cxnId="{9FDCC8B4-7C48-4A09-97FF-B3A77B888E4F}">
      <dgm:prSet/>
      <dgm:spPr/>
      <dgm:t>
        <a:bodyPr/>
        <a:lstStyle/>
        <a:p>
          <a:endParaRPr lang="pt-BR" sz="1600" b="1"/>
        </a:p>
      </dgm:t>
    </dgm:pt>
    <dgm:pt modelId="{D1C551A6-225D-4BEB-B588-4064D704C18B}">
      <dgm:prSet phldrT="[Texto]" custT="1"/>
      <dgm:spPr/>
      <dgm:t>
        <a:bodyPr/>
        <a:lstStyle/>
        <a:p>
          <a:r>
            <a:rPr lang="pt-BR" sz="1800" b="0" dirty="0"/>
            <a:t>acompanhar e dar condições de aperfeiçoamento ao servidor, a fim de auxiliá-lo no aprimoramento das competências que interferem no seu desempenho, propondo o plano de desenvolvimento individual, quando necessário ;</a:t>
          </a:r>
        </a:p>
      </dgm:t>
    </dgm:pt>
    <dgm:pt modelId="{760059DA-B638-443B-A73E-473CBC8307E8}" type="parTrans" cxnId="{15D74102-8AC6-41F4-8FA9-9BEB12B11F5E}">
      <dgm:prSet/>
      <dgm:spPr/>
      <dgm:t>
        <a:bodyPr/>
        <a:lstStyle/>
        <a:p>
          <a:endParaRPr lang="pt-BR" sz="1600" b="1"/>
        </a:p>
      </dgm:t>
    </dgm:pt>
    <dgm:pt modelId="{6255F88B-8B52-4E2B-8E6B-DE4A548D82F0}" type="sibTrans" cxnId="{15D74102-8AC6-41F4-8FA9-9BEB12B11F5E}">
      <dgm:prSet/>
      <dgm:spPr/>
      <dgm:t>
        <a:bodyPr/>
        <a:lstStyle/>
        <a:p>
          <a:endParaRPr lang="pt-BR" sz="1600" b="1"/>
        </a:p>
      </dgm:t>
    </dgm:pt>
    <dgm:pt modelId="{8CC7B66D-EE6E-4138-A0CB-763C60CB9D53}">
      <dgm:prSet phldrT="[Texto]" custT="1"/>
      <dgm:spPr/>
      <dgm:t>
        <a:bodyPr/>
        <a:lstStyle/>
        <a:p>
          <a:r>
            <a:rPr lang="pt-BR" sz="1600" b="1" dirty="0"/>
            <a:t>III</a:t>
          </a:r>
        </a:p>
      </dgm:t>
    </dgm:pt>
    <dgm:pt modelId="{6EB02487-2F1F-4217-820F-B4D3707D9F6A}" type="parTrans" cxnId="{FEAD60DA-8E65-40E5-9B74-2A2630FCB490}">
      <dgm:prSet/>
      <dgm:spPr/>
      <dgm:t>
        <a:bodyPr/>
        <a:lstStyle/>
        <a:p>
          <a:endParaRPr lang="pt-BR" sz="1600" b="1"/>
        </a:p>
      </dgm:t>
    </dgm:pt>
    <dgm:pt modelId="{7FD601A9-E1CF-4E41-9D88-D9A4097E7B7D}" type="sibTrans" cxnId="{FEAD60DA-8E65-40E5-9B74-2A2630FCB490}">
      <dgm:prSet/>
      <dgm:spPr/>
      <dgm:t>
        <a:bodyPr/>
        <a:lstStyle/>
        <a:p>
          <a:endParaRPr lang="pt-BR" sz="1600" b="1"/>
        </a:p>
      </dgm:t>
    </dgm:pt>
    <dgm:pt modelId="{7F634F82-4B18-498B-B36B-5080D28E5163}">
      <dgm:prSet phldrT="[Texto]" custT="1"/>
      <dgm:spPr/>
      <dgm:t>
        <a:bodyPr/>
        <a:lstStyle/>
        <a:p>
          <a:r>
            <a:rPr lang="pt-BR" sz="1800" b="0" dirty="0"/>
            <a:t> elaborar juntamente com o avaliado o plano de ação para as atividades, por meio do Formulário de Acompanhamento de Desempenho de Atividades – FADA;</a:t>
          </a:r>
        </a:p>
      </dgm:t>
    </dgm:pt>
    <dgm:pt modelId="{6D436449-B492-40A9-AC93-807D2AE3650F}" type="parTrans" cxnId="{B9870229-1A6B-472F-B260-4F29A71FA248}">
      <dgm:prSet/>
      <dgm:spPr/>
      <dgm:t>
        <a:bodyPr/>
        <a:lstStyle/>
        <a:p>
          <a:endParaRPr lang="pt-BR" sz="1600" b="1"/>
        </a:p>
      </dgm:t>
    </dgm:pt>
    <dgm:pt modelId="{F6901921-8C89-40EF-B5D7-A21F4B769867}" type="sibTrans" cxnId="{B9870229-1A6B-472F-B260-4F29A71FA248}">
      <dgm:prSet/>
      <dgm:spPr/>
      <dgm:t>
        <a:bodyPr/>
        <a:lstStyle/>
        <a:p>
          <a:endParaRPr lang="pt-BR" sz="1600" b="1"/>
        </a:p>
      </dgm:t>
    </dgm:pt>
    <dgm:pt modelId="{74D933C8-8BA7-4A93-BE0F-DED7A4338B2D}">
      <dgm:prSet custT="1"/>
      <dgm:spPr/>
      <dgm:t>
        <a:bodyPr/>
        <a:lstStyle/>
        <a:p>
          <a:r>
            <a:rPr lang="pt-BR" sz="1600" b="1" dirty="0"/>
            <a:t>IV</a:t>
          </a:r>
        </a:p>
      </dgm:t>
    </dgm:pt>
    <dgm:pt modelId="{E20598F1-4759-4656-9699-3BBDF92B42B5}" type="parTrans" cxnId="{47972A42-0ACA-428B-BC8B-3CA5C57CEA4E}">
      <dgm:prSet/>
      <dgm:spPr/>
      <dgm:t>
        <a:bodyPr/>
        <a:lstStyle/>
        <a:p>
          <a:endParaRPr lang="pt-BR" sz="1600" b="1"/>
        </a:p>
      </dgm:t>
    </dgm:pt>
    <dgm:pt modelId="{8D2F844E-30C7-44B8-9B11-8E59F90C2BD5}" type="sibTrans" cxnId="{47972A42-0ACA-428B-BC8B-3CA5C57CEA4E}">
      <dgm:prSet/>
      <dgm:spPr/>
      <dgm:t>
        <a:bodyPr/>
        <a:lstStyle/>
        <a:p>
          <a:endParaRPr lang="pt-BR" sz="1600" b="1"/>
        </a:p>
      </dgm:t>
    </dgm:pt>
    <dgm:pt modelId="{CA84B6B1-DE90-4C0C-BEB9-168BD30C6C74}">
      <dgm:prSet custT="1"/>
      <dgm:spPr/>
      <dgm:t>
        <a:bodyPr/>
        <a:lstStyle/>
        <a:p>
          <a:r>
            <a:rPr lang="pt-BR" sz="1800" b="0" dirty="0"/>
            <a:t> proceder, a cada semestre, às Avaliações Parciais dos servidores em estágio probatório sob sua chefia;</a:t>
          </a:r>
        </a:p>
      </dgm:t>
    </dgm:pt>
    <dgm:pt modelId="{F830881A-AECB-49A5-88B0-E4F987425357}" type="parTrans" cxnId="{AF2ACD5E-5B5F-45EA-8E4B-E66FA4E7F871}">
      <dgm:prSet/>
      <dgm:spPr/>
      <dgm:t>
        <a:bodyPr/>
        <a:lstStyle/>
        <a:p>
          <a:endParaRPr lang="pt-BR" sz="1600" b="1"/>
        </a:p>
      </dgm:t>
    </dgm:pt>
    <dgm:pt modelId="{D56D3E91-2DED-4011-A629-6DEF0C510108}" type="sibTrans" cxnId="{AF2ACD5E-5B5F-45EA-8E4B-E66FA4E7F871}">
      <dgm:prSet/>
      <dgm:spPr/>
      <dgm:t>
        <a:bodyPr/>
        <a:lstStyle/>
        <a:p>
          <a:endParaRPr lang="pt-BR" sz="1600" b="1"/>
        </a:p>
      </dgm:t>
    </dgm:pt>
    <dgm:pt modelId="{DA37E919-89C4-4D94-B67F-EB98ACD5B8D3}">
      <dgm:prSet custT="1"/>
      <dgm:spPr/>
      <dgm:t>
        <a:bodyPr/>
        <a:lstStyle/>
        <a:p>
          <a:r>
            <a:rPr lang="pt-BR" sz="1600" b="1" dirty="0"/>
            <a:t>V</a:t>
          </a:r>
        </a:p>
      </dgm:t>
    </dgm:pt>
    <dgm:pt modelId="{0A34C245-7FF0-4BAC-AD93-AA4757690902}" type="parTrans" cxnId="{9D43F512-C5B3-4555-9501-990056395591}">
      <dgm:prSet/>
      <dgm:spPr/>
      <dgm:t>
        <a:bodyPr/>
        <a:lstStyle/>
        <a:p>
          <a:endParaRPr lang="pt-BR" sz="1600" b="1"/>
        </a:p>
      </dgm:t>
    </dgm:pt>
    <dgm:pt modelId="{25B1FA2D-0B8F-4330-9A8D-5F7A446F9E1A}" type="sibTrans" cxnId="{9D43F512-C5B3-4555-9501-990056395591}">
      <dgm:prSet/>
      <dgm:spPr/>
      <dgm:t>
        <a:bodyPr/>
        <a:lstStyle/>
        <a:p>
          <a:endParaRPr lang="pt-BR" sz="1600" b="1"/>
        </a:p>
      </dgm:t>
    </dgm:pt>
    <dgm:pt modelId="{A49CC916-622B-4809-821B-00FE769370DC}">
      <dgm:prSet custT="1"/>
      <dgm:spPr/>
      <dgm:t>
        <a:bodyPr/>
        <a:lstStyle/>
        <a:p>
          <a:r>
            <a:rPr lang="pt-BR" sz="1800" b="0" dirty="0"/>
            <a:t>tratar com o servidor os aspectos relevantes ocorridos em cada período de avaliação;</a:t>
          </a:r>
        </a:p>
      </dgm:t>
    </dgm:pt>
    <dgm:pt modelId="{F745F23A-E8B5-44B9-A882-E6C181067AF5}" type="parTrans" cxnId="{08CAB52F-C1FB-4227-B5A8-742ADACF0BB5}">
      <dgm:prSet/>
      <dgm:spPr/>
      <dgm:t>
        <a:bodyPr/>
        <a:lstStyle/>
        <a:p>
          <a:endParaRPr lang="pt-BR" sz="1600" b="1"/>
        </a:p>
      </dgm:t>
    </dgm:pt>
    <dgm:pt modelId="{83EF9ECE-E1AB-4728-A311-269D8BFEF25B}" type="sibTrans" cxnId="{08CAB52F-C1FB-4227-B5A8-742ADACF0BB5}">
      <dgm:prSet/>
      <dgm:spPr/>
      <dgm:t>
        <a:bodyPr/>
        <a:lstStyle/>
        <a:p>
          <a:endParaRPr lang="pt-BR" sz="1600" b="1"/>
        </a:p>
      </dgm:t>
    </dgm:pt>
    <dgm:pt modelId="{13E14CBA-479D-4094-B7B4-A77064FE0F52}">
      <dgm:prSet custT="1"/>
      <dgm:spPr/>
      <dgm:t>
        <a:bodyPr/>
        <a:lstStyle/>
        <a:p>
          <a:r>
            <a:rPr lang="pt-BR" sz="1600" b="1" dirty="0"/>
            <a:t>VI</a:t>
          </a:r>
        </a:p>
      </dgm:t>
    </dgm:pt>
    <dgm:pt modelId="{7D12F3E6-3C1B-455D-8AF4-BDF56C805307}" type="parTrans" cxnId="{5B2120F9-D5E5-43ED-BE96-D6C61DBE0DCC}">
      <dgm:prSet/>
      <dgm:spPr/>
      <dgm:t>
        <a:bodyPr/>
        <a:lstStyle/>
        <a:p>
          <a:endParaRPr lang="pt-BR" sz="1600" b="1"/>
        </a:p>
      </dgm:t>
    </dgm:pt>
    <dgm:pt modelId="{8C668D8D-E0F4-4420-AD88-CD91AD98AFC8}" type="sibTrans" cxnId="{5B2120F9-D5E5-43ED-BE96-D6C61DBE0DCC}">
      <dgm:prSet/>
      <dgm:spPr/>
      <dgm:t>
        <a:bodyPr/>
        <a:lstStyle/>
        <a:p>
          <a:endParaRPr lang="pt-BR" sz="1600" b="1"/>
        </a:p>
      </dgm:t>
    </dgm:pt>
    <dgm:pt modelId="{432D5F05-77DB-4F10-996B-31B3068EA15E}">
      <dgm:prSet custT="1"/>
      <dgm:spPr/>
      <dgm:t>
        <a:bodyPr/>
        <a:lstStyle/>
        <a:p>
          <a:r>
            <a:rPr lang="pt-BR" sz="1800" b="0" dirty="0"/>
            <a:t>cumprir os prazos estabelecidos nos instrumentos de avaliação, sob pena de responsabilidade funcional e perda da confiança, passível de exoneração ou dispensa;</a:t>
          </a:r>
        </a:p>
      </dgm:t>
    </dgm:pt>
    <dgm:pt modelId="{D8CE9CB3-5500-46C7-99FB-A6FFE9202CDA}" type="parTrans" cxnId="{B88BB582-8082-4EED-ABBC-7F50762B6DB3}">
      <dgm:prSet/>
      <dgm:spPr/>
      <dgm:t>
        <a:bodyPr/>
        <a:lstStyle/>
        <a:p>
          <a:endParaRPr lang="pt-BR" sz="1600" b="1"/>
        </a:p>
      </dgm:t>
    </dgm:pt>
    <dgm:pt modelId="{762FF52D-AB59-4461-A7DA-6EDD0D345EBA}" type="sibTrans" cxnId="{B88BB582-8082-4EED-ABBC-7F50762B6DB3}">
      <dgm:prSet/>
      <dgm:spPr/>
      <dgm:t>
        <a:bodyPr/>
        <a:lstStyle/>
        <a:p>
          <a:endParaRPr lang="pt-BR" sz="1600" b="1"/>
        </a:p>
      </dgm:t>
    </dgm:pt>
    <dgm:pt modelId="{32E3C8B8-685F-40E2-8051-3D578F439387}">
      <dgm:prSet custT="1"/>
      <dgm:spPr/>
      <dgm:t>
        <a:bodyPr/>
        <a:lstStyle/>
        <a:p>
          <a:r>
            <a:rPr lang="pt-BR" sz="1600" b="1" dirty="0"/>
            <a:t>VII</a:t>
          </a:r>
        </a:p>
      </dgm:t>
    </dgm:pt>
    <dgm:pt modelId="{4DD9BA1F-4DC4-4CD1-BD19-D7D91CA47FE4}" type="parTrans" cxnId="{2F44A213-4704-42B3-B32D-3F71C5C43775}">
      <dgm:prSet/>
      <dgm:spPr/>
      <dgm:t>
        <a:bodyPr/>
        <a:lstStyle/>
        <a:p>
          <a:endParaRPr lang="pt-BR" sz="1600" b="1"/>
        </a:p>
      </dgm:t>
    </dgm:pt>
    <dgm:pt modelId="{62871E3A-37D2-40B4-88D9-F89DC15EE17B}" type="sibTrans" cxnId="{2F44A213-4704-42B3-B32D-3F71C5C43775}">
      <dgm:prSet/>
      <dgm:spPr/>
      <dgm:t>
        <a:bodyPr/>
        <a:lstStyle/>
        <a:p>
          <a:endParaRPr lang="pt-BR" sz="1600" b="1"/>
        </a:p>
      </dgm:t>
    </dgm:pt>
    <dgm:pt modelId="{ADEDB83F-CADB-4870-9058-151F6091DB78}">
      <dgm:prSet custT="1"/>
      <dgm:spPr/>
      <dgm:t>
        <a:bodyPr/>
        <a:lstStyle/>
        <a:p>
          <a:r>
            <a:rPr lang="pt-BR" sz="1800" b="0" dirty="0"/>
            <a:t>suprir eventuais omissões, contradições ou obscuridades constatadas pela CAEP.</a:t>
          </a:r>
        </a:p>
      </dgm:t>
    </dgm:pt>
    <dgm:pt modelId="{F29018CD-E74A-4A00-925F-DC0ED80BACBD}" type="parTrans" cxnId="{1DF84C23-7BD1-450E-ACBA-A556F4B1F853}">
      <dgm:prSet/>
      <dgm:spPr/>
      <dgm:t>
        <a:bodyPr/>
        <a:lstStyle/>
        <a:p>
          <a:endParaRPr lang="pt-BR" sz="1600" b="1"/>
        </a:p>
      </dgm:t>
    </dgm:pt>
    <dgm:pt modelId="{F1C458F3-D58B-48DA-BB5E-DFF2F72E19F7}" type="sibTrans" cxnId="{1DF84C23-7BD1-450E-ACBA-A556F4B1F853}">
      <dgm:prSet/>
      <dgm:spPr/>
      <dgm:t>
        <a:bodyPr/>
        <a:lstStyle/>
        <a:p>
          <a:endParaRPr lang="pt-BR" sz="1600" b="1"/>
        </a:p>
      </dgm:t>
    </dgm:pt>
    <dgm:pt modelId="{590365F5-4507-4FCF-82B6-12E8B4372978}" type="pres">
      <dgm:prSet presAssocID="{1014C332-2900-49F0-8873-D6D5FB5D74BA}" presName="linearFlow" presStyleCnt="0">
        <dgm:presLayoutVars>
          <dgm:dir/>
          <dgm:animLvl val="lvl"/>
          <dgm:resizeHandles val="exact"/>
        </dgm:presLayoutVars>
      </dgm:prSet>
      <dgm:spPr/>
    </dgm:pt>
    <dgm:pt modelId="{ECA1D64A-04EB-4661-8732-8C80F3CCA6AC}" type="pres">
      <dgm:prSet presAssocID="{376675AA-B31E-45F0-A2FA-4DE95B4D12C6}" presName="composite" presStyleCnt="0"/>
      <dgm:spPr/>
    </dgm:pt>
    <dgm:pt modelId="{CBC430E6-EF1B-47E9-9EA1-0E999A693498}" type="pres">
      <dgm:prSet presAssocID="{376675AA-B31E-45F0-A2FA-4DE95B4D12C6}" presName="parentText" presStyleLbl="alignNode1" presStyleIdx="0" presStyleCnt="7" custLinFactNeighborX="-914" custLinFactNeighborY="2531">
        <dgm:presLayoutVars>
          <dgm:chMax val="1"/>
          <dgm:bulletEnabled val="1"/>
        </dgm:presLayoutVars>
      </dgm:prSet>
      <dgm:spPr/>
    </dgm:pt>
    <dgm:pt modelId="{25B705A8-E470-454B-8EA0-34555B3A66F9}" type="pres">
      <dgm:prSet presAssocID="{376675AA-B31E-45F0-A2FA-4DE95B4D12C6}" presName="descendantText" presStyleLbl="alignAcc1" presStyleIdx="0" presStyleCnt="7" custLinFactNeighborX="0" custLinFactNeighborY="4849">
        <dgm:presLayoutVars>
          <dgm:bulletEnabled val="1"/>
        </dgm:presLayoutVars>
      </dgm:prSet>
      <dgm:spPr/>
    </dgm:pt>
    <dgm:pt modelId="{2FF4C78A-5F1A-4ADB-AFF0-40F05F5B1C60}" type="pres">
      <dgm:prSet presAssocID="{8C02A650-FA97-4C4D-AB12-EC59121B5023}" presName="sp" presStyleCnt="0"/>
      <dgm:spPr/>
    </dgm:pt>
    <dgm:pt modelId="{765AB357-C5D4-4583-8B51-6517A7191421}" type="pres">
      <dgm:prSet presAssocID="{45F7739B-F136-4B3C-946A-6609C0A89435}" presName="composite" presStyleCnt="0"/>
      <dgm:spPr/>
    </dgm:pt>
    <dgm:pt modelId="{8395E2BB-1DD3-49E6-BE45-6AAAEA6053F6}" type="pres">
      <dgm:prSet presAssocID="{45F7739B-F136-4B3C-946A-6609C0A89435}" presName="parentText" presStyleLbl="alignNode1" presStyleIdx="1" presStyleCnt="7">
        <dgm:presLayoutVars>
          <dgm:chMax val="1"/>
          <dgm:bulletEnabled val="1"/>
        </dgm:presLayoutVars>
      </dgm:prSet>
      <dgm:spPr/>
    </dgm:pt>
    <dgm:pt modelId="{DCCE98AC-D439-403E-8C98-0D35C2B37870}" type="pres">
      <dgm:prSet presAssocID="{45F7739B-F136-4B3C-946A-6609C0A89435}" presName="descendantText" presStyleLbl="alignAcc1" presStyleIdx="1" presStyleCnt="7" custScaleY="154907">
        <dgm:presLayoutVars>
          <dgm:bulletEnabled val="1"/>
        </dgm:presLayoutVars>
      </dgm:prSet>
      <dgm:spPr/>
    </dgm:pt>
    <dgm:pt modelId="{6792E2F7-D50A-44D9-A985-A60CE6A46DC0}" type="pres">
      <dgm:prSet presAssocID="{5A398227-4400-4638-8220-B0EBB2400324}" presName="sp" presStyleCnt="0"/>
      <dgm:spPr/>
    </dgm:pt>
    <dgm:pt modelId="{B31CA193-4D22-4576-A771-CA1FD025FA47}" type="pres">
      <dgm:prSet presAssocID="{8CC7B66D-EE6E-4138-A0CB-763C60CB9D53}" presName="composite" presStyleCnt="0"/>
      <dgm:spPr/>
    </dgm:pt>
    <dgm:pt modelId="{05569C4E-32FF-4B9E-A20F-0909732426D2}" type="pres">
      <dgm:prSet presAssocID="{8CC7B66D-EE6E-4138-A0CB-763C60CB9D53}" presName="parentText" presStyleLbl="alignNode1" presStyleIdx="2" presStyleCnt="7">
        <dgm:presLayoutVars>
          <dgm:chMax val="1"/>
          <dgm:bulletEnabled val="1"/>
        </dgm:presLayoutVars>
      </dgm:prSet>
      <dgm:spPr/>
    </dgm:pt>
    <dgm:pt modelId="{04C866A8-C7C6-483F-8C98-F35DB6ACC48B}" type="pres">
      <dgm:prSet presAssocID="{8CC7B66D-EE6E-4138-A0CB-763C60CB9D53}" presName="descendantText" presStyleLbl="alignAcc1" presStyleIdx="2" presStyleCnt="7" custLinFactNeighborY="14202">
        <dgm:presLayoutVars>
          <dgm:bulletEnabled val="1"/>
        </dgm:presLayoutVars>
      </dgm:prSet>
      <dgm:spPr/>
    </dgm:pt>
    <dgm:pt modelId="{EA3FDE82-8B72-49CE-BD4A-35D7092AAD9C}" type="pres">
      <dgm:prSet presAssocID="{7FD601A9-E1CF-4E41-9D88-D9A4097E7B7D}" presName="sp" presStyleCnt="0"/>
      <dgm:spPr/>
    </dgm:pt>
    <dgm:pt modelId="{15EC77E4-1CEB-4F59-97E4-D577D0215A7F}" type="pres">
      <dgm:prSet presAssocID="{74D933C8-8BA7-4A93-BE0F-DED7A4338B2D}" presName="composite" presStyleCnt="0"/>
      <dgm:spPr/>
    </dgm:pt>
    <dgm:pt modelId="{93E099E4-0A5C-4460-8A7E-5C44D60FCD82}" type="pres">
      <dgm:prSet presAssocID="{74D933C8-8BA7-4A93-BE0F-DED7A4338B2D}" presName="parentText" presStyleLbl="alignNode1" presStyleIdx="3" presStyleCnt="7">
        <dgm:presLayoutVars>
          <dgm:chMax val="1"/>
          <dgm:bulletEnabled val="1"/>
        </dgm:presLayoutVars>
      </dgm:prSet>
      <dgm:spPr/>
    </dgm:pt>
    <dgm:pt modelId="{6D6382D4-23E7-49F8-8B53-F79B0951BD6C}" type="pres">
      <dgm:prSet presAssocID="{74D933C8-8BA7-4A93-BE0F-DED7A4338B2D}" presName="descendantText" presStyleLbl="alignAcc1" presStyleIdx="3" presStyleCnt="7">
        <dgm:presLayoutVars>
          <dgm:bulletEnabled val="1"/>
        </dgm:presLayoutVars>
      </dgm:prSet>
      <dgm:spPr/>
    </dgm:pt>
    <dgm:pt modelId="{F9B69F99-A9B6-4F75-9921-DCFA7A6B7A50}" type="pres">
      <dgm:prSet presAssocID="{8D2F844E-30C7-44B8-9B11-8E59F90C2BD5}" presName="sp" presStyleCnt="0"/>
      <dgm:spPr/>
    </dgm:pt>
    <dgm:pt modelId="{0352207F-5B49-4976-8E34-66C23C5508EA}" type="pres">
      <dgm:prSet presAssocID="{DA37E919-89C4-4D94-B67F-EB98ACD5B8D3}" presName="composite" presStyleCnt="0"/>
      <dgm:spPr/>
    </dgm:pt>
    <dgm:pt modelId="{1A00E2BB-5D5D-4B7D-AA24-CBFF416204D7}" type="pres">
      <dgm:prSet presAssocID="{DA37E919-89C4-4D94-B67F-EB98ACD5B8D3}" presName="parentText" presStyleLbl="alignNode1" presStyleIdx="4" presStyleCnt="7">
        <dgm:presLayoutVars>
          <dgm:chMax val="1"/>
          <dgm:bulletEnabled val="1"/>
        </dgm:presLayoutVars>
      </dgm:prSet>
      <dgm:spPr/>
    </dgm:pt>
    <dgm:pt modelId="{45D7EFF6-6748-4299-97AC-222DC1C3908D}" type="pres">
      <dgm:prSet presAssocID="{DA37E919-89C4-4D94-B67F-EB98ACD5B8D3}" presName="descendantText" presStyleLbl="alignAcc1" presStyleIdx="4" presStyleCnt="7">
        <dgm:presLayoutVars>
          <dgm:bulletEnabled val="1"/>
        </dgm:presLayoutVars>
      </dgm:prSet>
      <dgm:spPr/>
    </dgm:pt>
    <dgm:pt modelId="{163354A8-221D-4C65-8E9C-55296CF443C1}" type="pres">
      <dgm:prSet presAssocID="{25B1FA2D-0B8F-4330-9A8D-5F7A446F9E1A}" presName="sp" presStyleCnt="0"/>
      <dgm:spPr/>
    </dgm:pt>
    <dgm:pt modelId="{FFE23ACF-1250-4EE7-80A6-57646A46AED7}" type="pres">
      <dgm:prSet presAssocID="{13E14CBA-479D-4094-B7B4-A77064FE0F52}" presName="composite" presStyleCnt="0"/>
      <dgm:spPr/>
    </dgm:pt>
    <dgm:pt modelId="{837AC16B-48D4-4A11-B664-79EAB2B776CC}" type="pres">
      <dgm:prSet presAssocID="{13E14CBA-479D-4094-B7B4-A77064FE0F52}" presName="parentText" presStyleLbl="alignNode1" presStyleIdx="5" presStyleCnt="7">
        <dgm:presLayoutVars>
          <dgm:chMax val="1"/>
          <dgm:bulletEnabled val="1"/>
        </dgm:presLayoutVars>
      </dgm:prSet>
      <dgm:spPr/>
    </dgm:pt>
    <dgm:pt modelId="{C07A7688-41ED-4995-ABE6-A70971611BAB}" type="pres">
      <dgm:prSet presAssocID="{13E14CBA-479D-4094-B7B4-A77064FE0F52}" presName="descendantText" presStyleLbl="alignAcc1" presStyleIdx="5" presStyleCnt="7">
        <dgm:presLayoutVars>
          <dgm:bulletEnabled val="1"/>
        </dgm:presLayoutVars>
      </dgm:prSet>
      <dgm:spPr/>
    </dgm:pt>
    <dgm:pt modelId="{3D859420-1BE1-4F03-9A73-79CE8A5C3BBA}" type="pres">
      <dgm:prSet presAssocID="{8C668D8D-E0F4-4420-AD88-CD91AD98AFC8}" presName="sp" presStyleCnt="0"/>
      <dgm:spPr/>
    </dgm:pt>
    <dgm:pt modelId="{F8C67846-28DF-4336-8F03-E4EBBCD4071F}" type="pres">
      <dgm:prSet presAssocID="{32E3C8B8-685F-40E2-8051-3D578F439387}" presName="composite" presStyleCnt="0"/>
      <dgm:spPr/>
    </dgm:pt>
    <dgm:pt modelId="{08DCA035-D01B-4F28-8718-2C781155F42C}" type="pres">
      <dgm:prSet presAssocID="{32E3C8B8-685F-40E2-8051-3D578F439387}" presName="parentText" presStyleLbl="alignNode1" presStyleIdx="6" presStyleCnt="7">
        <dgm:presLayoutVars>
          <dgm:chMax val="1"/>
          <dgm:bulletEnabled val="1"/>
        </dgm:presLayoutVars>
      </dgm:prSet>
      <dgm:spPr/>
    </dgm:pt>
    <dgm:pt modelId="{65C1AB3C-C8C6-4479-9EAE-0DA1DD034AA7}" type="pres">
      <dgm:prSet presAssocID="{32E3C8B8-685F-40E2-8051-3D578F439387}" presName="descendantText" presStyleLbl="alignAcc1" presStyleIdx="6" presStyleCnt="7">
        <dgm:presLayoutVars>
          <dgm:bulletEnabled val="1"/>
        </dgm:presLayoutVars>
      </dgm:prSet>
      <dgm:spPr/>
    </dgm:pt>
  </dgm:ptLst>
  <dgm:cxnLst>
    <dgm:cxn modelId="{15D74102-8AC6-41F4-8FA9-9BEB12B11F5E}" srcId="{45F7739B-F136-4B3C-946A-6609C0A89435}" destId="{D1C551A6-225D-4BEB-B588-4064D704C18B}" srcOrd="0" destOrd="0" parTransId="{760059DA-B638-443B-A73E-473CBC8307E8}" sibTransId="{6255F88B-8B52-4E2B-8E6B-DE4A548D82F0}"/>
    <dgm:cxn modelId="{0D6C7005-7E50-4023-9EE4-F8551BD6BE2D}" type="presOf" srcId="{93CAC28E-FDC6-4B29-A600-E30661D3B024}" destId="{25B705A8-E470-454B-8EA0-34555B3A66F9}" srcOrd="0" destOrd="0" presId="urn:microsoft.com/office/officeart/2005/8/layout/chevron2"/>
    <dgm:cxn modelId="{9D43F512-C5B3-4555-9501-990056395591}" srcId="{1014C332-2900-49F0-8873-D6D5FB5D74BA}" destId="{DA37E919-89C4-4D94-B67F-EB98ACD5B8D3}" srcOrd="4" destOrd="0" parTransId="{0A34C245-7FF0-4BAC-AD93-AA4757690902}" sibTransId="{25B1FA2D-0B8F-4330-9A8D-5F7A446F9E1A}"/>
    <dgm:cxn modelId="{2F44A213-4704-42B3-B32D-3F71C5C43775}" srcId="{1014C332-2900-49F0-8873-D6D5FB5D74BA}" destId="{32E3C8B8-685F-40E2-8051-3D578F439387}" srcOrd="6" destOrd="0" parTransId="{4DD9BA1F-4DC4-4CD1-BD19-D7D91CA47FE4}" sibTransId="{62871E3A-37D2-40B4-88D9-F89DC15EE17B}"/>
    <dgm:cxn modelId="{FD1B201A-C6DE-4753-B8DE-F7CFDD62C9BB}" type="presOf" srcId="{32E3C8B8-685F-40E2-8051-3D578F439387}" destId="{08DCA035-D01B-4F28-8718-2C781155F42C}" srcOrd="0" destOrd="0" presId="urn:microsoft.com/office/officeart/2005/8/layout/chevron2"/>
    <dgm:cxn modelId="{0E5C5D1E-97D1-4C7B-803D-673B022D9C6A}" type="presOf" srcId="{13E14CBA-479D-4094-B7B4-A77064FE0F52}" destId="{837AC16B-48D4-4A11-B664-79EAB2B776CC}" srcOrd="0" destOrd="0" presId="urn:microsoft.com/office/officeart/2005/8/layout/chevron2"/>
    <dgm:cxn modelId="{1DF84C23-7BD1-450E-ACBA-A556F4B1F853}" srcId="{32E3C8B8-685F-40E2-8051-3D578F439387}" destId="{ADEDB83F-CADB-4870-9058-151F6091DB78}" srcOrd="0" destOrd="0" parTransId="{F29018CD-E74A-4A00-925F-DC0ED80BACBD}" sibTransId="{F1C458F3-D58B-48DA-BB5E-DFF2F72E19F7}"/>
    <dgm:cxn modelId="{B9870229-1A6B-472F-B260-4F29A71FA248}" srcId="{8CC7B66D-EE6E-4138-A0CB-763C60CB9D53}" destId="{7F634F82-4B18-498B-B36B-5080D28E5163}" srcOrd="0" destOrd="0" parTransId="{6D436449-B492-40A9-AC93-807D2AE3650F}" sibTransId="{F6901921-8C89-40EF-B5D7-A21F4B769867}"/>
    <dgm:cxn modelId="{08CAB52F-C1FB-4227-B5A8-742ADACF0BB5}" srcId="{DA37E919-89C4-4D94-B67F-EB98ACD5B8D3}" destId="{A49CC916-622B-4809-821B-00FE769370DC}" srcOrd="0" destOrd="0" parTransId="{F745F23A-E8B5-44B9-A882-E6C181067AF5}" sibTransId="{83EF9ECE-E1AB-4728-A311-269D8BFEF25B}"/>
    <dgm:cxn modelId="{8FDC9438-695F-4B7F-AE5C-8A62FFC58EDF}" type="presOf" srcId="{CA84B6B1-DE90-4C0C-BEB9-168BD30C6C74}" destId="{6D6382D4-23E7-49F8-8B53-F79B0951BD6C}" srcOrd="0" destOrd="0" presId="urn:microsoft.com/office/officeart/2005/8/layout/chevron2"/>
    <dgm:cxn modelId="{AF2ACD5E-5B5F-45EA-8E4B-E66FA4E7F871}" srcId="{74D933C8-8BA7-4A93-BE0F-DED7A4338B2D}" destId="{CA84B6B1-DE90-4C0C-BEB9-168BD30C6C74}" srcOrd="0" destOrd="0" parTransId="{F830881A-AECB-49A5-88B0-E4F987425357}" sibTransId="{D56D3E91-2DED-4011-A629-6DEF0C510108}"/>
    <dgm:cxn modelId="{47972A42-0ACA-428B-BC8B-3CA5C57CEA4E}" srcId="{1014C332-2900-49F0-8873-D6D5FB5D74BA}" destId="{74D933C8-8BA7-4A93-BE0F-DED7A4338B2D}" srcOrd="3" destOrd="0" parTransId="{E20598F1-4759-4656-9699-3BBDF92B42B5}" sibTransId="{8D2F844E-30C7-44B8-9B11-8E59F90C2BD5}"/>
    <dgm:cxn modelId="{9BCC5B72-9FBE-4F48-B8A2-86A27E6F8AFE}" type="presOf" srcId="{376675AA-B31E-45F0-A2FA-4DE95B4D12C6}" destId="{CBC430E6-EF1B-47E9-9EA1-0E999A693498}" srcOrd="0" destOrd="0" presId="urn:microsoft.com/office/officeart/2005/8/layout/chevron2"/>
    <dgm:cxn modelId="{8D3D2478-9F83-4E4B-B6EF-16F8E3AA9FDF}" type="presOf" srcId="{ADEDB83F-CADB-4870-9058-151F6091DB78}" destId="{65C1AB3C-C8C6-4479-9EAE-0DA1DD034AA7}" srcOrd="0" destOrd="0" presId="urn:microsoft.com/office/officeart/2005/8/layout/chevron2"/>
    <dgm:cxn modelId="{AA553079-FB58-4CF9-B1DF-A20326EA82C8}" type="presOf" srcId="{45F7739B-F136-4B3C-946A-6609C0A89435}" destId="{8395E2BB-1DD3-49E6-BE45-6AAAEA6053F6}" srcOrd="0" destOrd="0" presId="urn:microsoft.com/office/officeart/2005/8/layout/chevron2"/>
    <dgm:cxn modelId="{7B8ED459-7E25-4945-9D72-A8F00E886D0F}" type="presOf" srcId="{7F634F82-4B18-498B-B36B-5080D28E5163}" destId="{04C866A8-C7C6-483F-8C98-F35DB6ACC48B}" srcOrd="0" destOrd="0" presId="urn:microsoft.com/office/officeart/2005/8/layout/chevron2"/>
    <dgm:cxn modelId="{B866197A-B481-483F-A32D-DBB7F4A3E1D2}" type="presOf" srcId="{432D5F05-77DB-4F10-996B-31B3068EA15E}" destId="{C07A7688-41ED-4995-ABE6-A70971611BAB}" srcOrd="0" destOrd="0" presId="urn:microsoft.com/office/officeart/2005/8/layout/chevron2"/>
    <dgm:cxn modelId="{35A6507B-2A01-46C0-A19E-BC50EAEE3F91}" srcId="{1014C332-2900-49F0-8873-D6D5FB5D74BA}" destId="{376675AA-B31E-45F0-A2FA-4DE95B4D12C6}" srcOrd="0" destOrd="0" parTransId="{C1399458-D1C7-40E0-96C5-08D3C1DC2B43}" sibTransId="{8C02A650-FA97-4C4D-AB12-EC59121B5023}"/>
    <dgm:cxn modelId="{B88BB582-8082-4EED-ABBC-7F50762B6DB3}" srcId="{13E14CBA-479D-4094-B7B4-A77064FE0F52}" destId="{432D5F05-77DB-4F10-996B-31B3068EA15E}" srcOrd="0" destOrd="0" parTransId="{D8CE9CB3-5500-46C7-99FB-A6FFE9202CDA}" sibTransId="{762FF52D-AB59-4461-A7DA-6EDD0D345EBA}"/>
    <dgm:cxn modelId="{B6E1D985-4968-4634-A1F8-E02D51991CF6}" type="presOf" srcId="{DA37E919-89C4-4D94-B67F-EB98ACD5B8D3}" destId="{1A00E2BB-5D5D-4B7D-AA24-CBFF416204D7}" srcOrd="0" destOrd="0" presId="urn:microsoft.com/office/officeart/2005/8/layout/chevron2"/>
    <dgm:cxn modelId="{4BFBB0AD-6B71-4B79-8FA3-BE7E8516D1B3}" type="presOf" srcId="{74D933C8-8BA7-4A93-BE0F-DED7A4338B2D}" destId="{93E099E4-0A5C-4460-8A7E-5C44D60FCD82}" srcOrd="0" destOrd="0" presId="urn:microsoft.com/office/officeart/2005/8/layout/chevron2"/>
    <dgm:cxn modelId="{9FDCC8B4-7C48-4A09-97FF-B3A77B888E4F}" srcId="{1014C332-2900-49F0-8873-D6D5FB5D74BA}" destId="{45F7739B-F136-4B3C-946A-6609C0A89435}" srcOrd="1" destOrd="0" parTransId="{9D91E840-D279-40CA-B436-8F22C1A80FAA}" sibTransId="{5A398227-4400-4638-8220-B0EBB2400324}"/>
    <dgm:cxn modelId="{F7B66FCB-89C4-4EDB-97A7-70B5EE81C595}" srcId="{376675AA-B31E-45F0-A2FA-4DE95B4D12C6}" destId="{93CAC28E-FDC6-4B29-A600-E30661D3B024}" srcOrd="0" destOrd="0" parTransId="{3480827D-554E-4EC1-8AE5-661DF3A5D4A2}" sibTransId="{28BDCAA1-2A5C-4CF8-BC45-A49C1C482A1A}"/>
    <dgm:cxn modelId="{95E7BECB-462C-45E0-90AD-22E078E56D27}" type="presOf" srcId="{A49CC916-622B-4809-821B-00FE769370DC}" destId="{45D7EFF6-6748-4299-97AC-222DC1C3908D}" srcOrd="0" destOrd="0" presId="urn:microsoft.com/office/officeart/2005/8/layout/chevron2"/>
    <dgm:cxn modelId="{FEAD60DA-8E65-40E5-9B74-2A2630FCB490}" srcId="{1014C332-2900-49F0-8873-D6D5FB5D74BA}" destId="{8CC7B66D-EE6E-4138-A0CB-763C60CB9D53}" srcOrd="2" destOrd="0" parTransId="{6EB02487-2F1F-4217-820F-B4D3707D9F6A}" sibTransId="{7FD601A9-E1CF-4E41-9D88-D9A4097E7B7D}"/>
    <dgm:cxn modelId="{E01ABADE-3718-4F17-BEEC-60AC0173DB2B}" type="presOf" srcId="{1014C332-2900-49F0-8873-D6D5FB5D74BA}" destId="{590365F5-4507-4FCF-82B6-12E8B4372978}" srcOrd="0" destOrd="0" presId="urn:microsoft.com/office/officeart/2005/8/layout/chevron2"/>
    <dgm:cxn modelId="{5D47D8E3-73C3-470F-B77F-2537137737D2}" type="presOf" srcId="{D1C551A6-225D-4BEB-B588-4064D704C18B}" destId="{DCCE98AC-D439-403E-8C98-0D35C2B37870}" srcOrd="0" destOrd="0" presId="urn:microsoft.com/office/officeart/2005/8/layout/chevron2"/>
    <dgm:cxn modelId="{5B2120F9-D5E5-43ED-BE96-D6C61DBE0DCC}" srcId="{1014C332-2900-49F0-8873-D6D5FB5D74BA}" destId="{13E14CBA-479D-4094-B7B4-A77064FE0F52}" srcOrd="5" destOrd="0" parTransId="{7D12F3E6-3C1B-455D-8AF4-BDF56C805307}" sibTransId="{8C668D8D-E0F4-4420-AD88-CD91AD98AFC8}"/>
    <dgm:cxn modelId="{ADA1E6FF-7D53-4517-AD68-F1746AF0A6FB}" type="presOf" srcId="{8CC7B66D-EE6E-4138-A0CB-763C60CB9D53}" destId="{05569C4E-32FF-4B9E-A20F-0909732426D2}" srcOrd="0" destOrd="0" presId="urn:microsoft.com/office/officeart/2005/8/layout/chevron2"/>
    <dgm:cxn modelId="{9740E337-0CA9-4B7E-9593-2A1CD6E91307}" type="presParOf" srcId="{590365F5-4507-4FCF-82B6-12E8B4372978}" destId="{ECA1D64A-04EB-4661-8732-8C80F3CCA6AC}" srcOrd="0" destOrd="0" presId="urn:microsoft.com/office/officeart/2005/8/layout/chevron2"/>
    <dgm:cxn modelId="{D170E02A-9ED2-4D62-BF42-2CA03BECAD08}" type="presParOf" srcId="{ECA1D64A-04EB-4661-8732-8C80F3CCA6AC}" destId="{CBC430E6-EF1B-47E9-9EA1-0E999A693498}" srcOrd="0" destOrd="0" presId="urn:microsoft.com/office/officeart/2005/8/layout/chevron2"/>
    <dgm:cxn modelId="{5951B2B0-6363-4F41-98A5-AAD8BEA0A609}" type="presParOf" srcId="{ECA1D64A-04EB-4661-8732-8C80F3CCA6AC}" destId="{25B705A8-E470-454B-8EA0-34555B3A66F9}" srcOrd="1" destOrd="0" presId="urn:microsoft.com/office/officeart/2005/8/layout/chevron2"/>
    <dgm:cxn modelId="{0D7B63C3-ACD8-402E-B8AF-45529AE08C65}" type="presParOf" srcId="{590365F5-4507-4FCF-82B6-12E8B4372978}" destId="{2FF4C78A-5F1A-4ADB-AFF0-40F05F5B1C60}" srcOrd="1" destOrd="0" presId="urn:microsoft.com/office/officeart/2005/8/layout/chevron2"/>
    <dgm:cxn modelId="{D1D97A48-E886-4646-A577-AECC78876402}" type="presParOf" srcId="{590365F5-4507-4FCF-82B6-12E8B4372978}" destId="{765AB357-C5D4-4583-8B51-6517A7191421}" srcOrd="2" destOrd="0" presId="urn:microsoft.com/office/officeart/2005/8/layout/chevron2"/>
    <dgm:cxn modelId="{06794C7B-1CF4-4768-A05C-FC1E9001690C}" type="presParOf" srcId="{765AB357-C5D4-4583-8B51-6517A7191421}" destId="{8395E2BB-1DD3-49E6-BE45-6AAAEA6053F6}" srcOrd="0" destOrd="0" presId="urn:microsoft.com/office/officeart/2005/8/layout/chevron2"/>
    <dgm:cxn modelId="{DE1DCACB-F329-48E5-8D0E-A5A4DFEB3FEE}" type="presParOf" srcId="{765AB357-C5D4-4583-8B51-6517A7191421}" destId="{DCCE98AC-D439-403E-8C98-0D35C2B37870}" srcOrd="1" destOrd="0" presId="urn:microsoft.com/office/officeart/2005/8/layout/chevron2"/>
    <dgm:cxn modelId="{7BE7ED49-1F18-4C98-BBAD-FFED2B8435D5}" type="presParOf" srcId="{590365F5-4507-4FCF-82B6-12E8B4372978}" destId="{6792E2F7-D50A-44D9-A985-A60CE6A46DC0}" srcOrd="3" destOrd="0" presId="urn:microsoft.com/office/officeart/2005/8/layout/chevron2"/>
    <dgm:cxn modelId="{E6C5E990-5084-4EB5-B556-44A68047E9B6}" type="presParOf" srcId="{590365F5-4507-4FCF-82B6-12E8B4372978}" destId="{B31CA193-4D22-4576-A771-CA1FD025FA47}" srcOrd="4" destOrd="0" presId="urn:microsoft.com/office/officeart/2005/8/layout/chevron2"/>
    <dgm:cxn modelId="{CFC97B25-2F12-4A18-991C-400A4AC0D57C}" type="presParOf" srcId="{B31CA193-4D22-4576-A771-CA1FD025FA47}" destId="{05569C4E-32FF-4B9E-A20F-0909732426D2}" srcOrd="0" destOrd="0" presId="urn:microsoft.com/office/officeart/2005/8/layout/chevron2"/>
    <dgm:cxn modelId="{51650988-443A-45A8-9F73-218F111E3B86}" type="presParOf" srcId="{B31CA193-4D22-4576-A771-CA1FD025FA47}" destId="{04C866A8-C7C6-483F-8C98-F35DB6ACC48B}" srcOrd="1" destOrd="0" presId="urn:microsoft.com/office/officeart/2005/8/layout/chevron2"/>
    <dgm:cxn modelId="{57D4B6E2-0D9B-4FD9-B57C-4D446DEFBD23}" type="presParOf" srcId="{590365F5-4507-4FCF-82B6-12E8B4372978}" destId="{EA3FDE82-8B72-49CE-BD4A-35D7092AAD9C}" srcOrd="5" destOrd="0" presId="urn:microsoft.com/office/officeart/2005/8/layout/chevron2"/>
    <dgm:cxn modelId="{84FF6180-B877-4BC4-B072-3C745503B2AB}" type="presParOf" srcId="{590365F5-4507-4FCF-82B6-12E8B4372978}" destId="{15EC77E4-1CEB-4F59-97E4-D577D0215A7F}" srcOrd="6" destOrd="0" presId="urn:microsoft.com/office/officeart/2005/8/layout/chevron2"/>
    <dgm:cxn modelId="{EAFD1794-E43C-4162-9152-D5E1A6EC4007}" type="presParOf" srcId="{15EC77E4-1CEB-4F59-97E4-D577D0215A7F}" destId="{93E099E4-0A5C-4460-8A7E-5C44D60FCD82}" srcOrd="0" destOrd="0" presId="urn:microsoft.com/office/officeart/2005/8/layout/chevron2"/>
    <dgm:cxn modelId="{8AF96CFA-5161-406D-B1ED-9563164E11C6}" type="presParOf" srcId="{15EC77E4-1CEB-4F59-97E4-D577D0215A7F}" destId="{6D6382D4-23E7-49F8-8B53-F79B0951BD6C}" srcOrd="1" destOrd="0" presId="urn:microsoft.com/office/officeart/2005/8/layout/chevron2"/>
    <dgm:cxn modelId="{40A1A99A-57A1-4E6E-B0ED-9A42B360122C}" type="presParOf" srcId="{590365F5-4507-4FCF-82B6-12E8B4372978}" destId="{F9B69F99-A9B6-4F75-9921-DCFA7A6B7A50}" srcOrd="7" destOrd="0" presId="urn:microsoft.com/office/officeart/2005/8/layout/chevron2"/>
    <dgm:cxn modelId="{EA38C90E-7F4A-4999-BA50-DFD09CD32CBA}" type="presParOf" srcId="{590365F5-4507-4FCF-82B6-12E8B4372978}" destId="{0352207F-5B49-4976-8E34-66C23C5508EA}" srcOrd="8" destOrd="0" presId="urn:microsoft.com/office/officeart/2005/8/layout/chevron2"/>
    <dgm:cxn modelId="{F9D360B5-AC02-4C06-904D-1A489A8A7C09}" type="presParOf" srcId="{0352207F-5B49-4976-8E34-66C23C5508EA}" destId="{1A00E2BB-5D5D-4B7D-AA24-CBFF416204D7}" srcOrd="0" destOrd="0" presId="urn:microsoft.com/office/officeart/2005/8/layout/chevron2"/>
    <dgm:cxn modelId="{47FB8ABA-E5A4-444E-9B9B-973F738F324E}" type="presParOf" srcId="{0352207F-5B49-4976-8E34-66C23C5508EA}" destId="{45D7EFF6-6748-4299-97AC-222DC1C3908D}" srcOrd="1" destOrd="0" presId="urn:microsoft.com/office/officeart/2005/8/layout/chevron2"/>
    <dgm:cxn modelId="{80CE7A3C-10A8-4BEA-8C01-DD6BAB7E8976}" type="presParOf" srcId="{590365F5-4507-4FCF-82B6-12E8B4372978}" destId="{163354A8-221D-4C65-8E9C-55296CF443C1}" srcOrd="9" destOrd="0" presId="urn:microsoft.com/office/officeart/2005/8/layout/chevron2"/>
    <dgm:cxn modelId="{154A1C3E-021B-45BA-A75B-3250162957E3}" type="presParOf" srcId="{590365F5-4507-4FCF-82B6-12E8B4372978}" destId="{FFE23ACF-1250-4EE7-80A6-57646A46AED7}" srcOrd="10" destOrd="0" presId="urn:microsoft.com/office/officeart/2005/8/layout/chevron2"/>
    <dgm:cxn modelId="{380A8F72-2203-4DC2-ABB6-8DEAB613131D}" type="presParOf" srcId="{FFE23ACF-1250-4EE7-80A6-57646A46AED7}" destId="{837AC16B-48D4-4A11-B664-79EAB2B776CC}" srcOrd="0" destOrd="0" presId="urn:microsoft.com/office/officeart/2005/8/layout/chevron2"/>
    <dgm:cxn modelId="{7CD987B7-35F3-4049-9BD4-36D90A896FB9}" type="presParOf" srcId="{FFE23ACF-1250-4EE7-80A6-57646A46AED7}" destId="{C07A7688-41ED-4995-ABE6-A70971611BAB}" srcOrd="1" destOrd="0" presId="urn:microsoft.com/office/officeart/2005/8/layout/chevron2"/>
    <dgm:cxn modelId="{B418D563-49D0-480E-BF2C-48C534A12B95}" type="presParOf" srcId="{590365F5-4507-4FCF-82B6-12E8B4372978}" destId="{3D859420-1BE1-4F03-9A73-79CE8A5C3BBA}" srcOrd="11" destOrd="0" presId="urn:microsoft.com/office/officeart/2005/8/layout/chevron2"/>
    <dgm:cxn modelId="{6A39AC16-A8EA-4292-B8D8-D66DB7801975}" type="presParOf" srcId="{590365F5-4507-4FCF-82B6-12E8B4372978}" destId="{F8C67846-28DF-4336-8F03-E4EBBCD4071F}" srcOrd="12" destOrd="0" presId="urn:microsoft.com/office/officeart/2005/8/layout/chevron2"/>
    <dgm:cxn modelId="{31333C78-9128-4446-BCC4-39A56A8A3EA9}" type="presParOf" srcId="{F8C67846-28DF-4336-8F03-E4EBBCD4071F}" destId="{08DCA035-D01B-4F28-8718-2C781155F42C}" srcOrd="0" destOrd="0" presId="urn:microsoft.com/office/officeart/2005/8/layout/chevron2"/>
    <dgm:cxn modelId="{A2753109-06A8-4524-A086-495F0F69FB18}" type="presParOf" srcId="{F8C67846-28DF-4336-8F03-E4EBBCD4071F}" destId="{65C1AB3C-C8C6-4479-9EAE-0DA1DD034AA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B15A89-A6BF-4818-9725-E6EF429EE197}" type="doc">
      <dgm:prSet loTypeId="urn:microsoft.com/office/officeart/2008/layout/VerticalCurvedList" loCatId="list" qsTypeId="urn:microsoft.com/office/officeart/2005/8/quickstyle/simple4" qsCatId="simple" csTypeId="urn:microsoft.com/office/officeart/2005/8/colors/colorful1" csCatId="colorful" phldr="1"/>
      <dgm:spPr/>
      <dgm:t>
        <a:bodyPr/>
        <a:lstStyle/>
        <a:p>
          <a:endParaRPr lang="pt-BR"/>
        </a:p>
      </dgm:t>
    </dgm:pt>
    <dgm:pt modelId="{9529034D-5C8E-42A0-8CE1-45101B0FA7A8}">
      <dgm:prSet phldrT="[Texto]" custT="1"/>
      <dgm:spPr/>
      <dgm:t>
        <a:bodyPr/>
        <a:lstStyle/>
        <a:p>
          <a:r>
            <a:rPr lang="pt-BR" sz="1600" b="1"/>
            <a:t>Integrada por servidores ocupantes de cargos efetivos, estáveis e com formação de nível superior, composta no mínimo por 3 (três) servidores titulares e respectivos suplentes</a:t>
          </a:r>
          <a:endParaRPr lang="pt-BR" sz="1600" b="1" dirty="0"/>
        </a:p>
      </dgm:t>
    </dgm:pt>
    <dgm:pt modelId="{4817D2B8-6013-4117-8EE4-EF3B66702F19}" type="parTrans" cxnId="{2F561B42-C25E-4E99-BF06-A42449D0F1AE}">
      <dgm:prSet/>
      <dgm:spPr/>
      <dgm:t>
        <a:bodyPr/>
        <a:lstStyle/>
        <a:p>
          <a:endParaRPr lang="pt-BR" sz="1600" b="1">
            <a:solidFill>
              <a:schemeClr val="tx1"/>
            </a:solidFill>
          </a:endParaRPr>
        </a:p>
      </dgm:t>
    </dgm:pt>
    <dgm:pt modelId="{7BEE1939-76E4-44A0-8632-EFCFC04173CD}" type="sibTrans" cxnId="{2F561B42-C25E-4E99-BF06-A42449D0F1AE}">
      <dgm:prSet/>
      <dgm:spPr/>
      <dgm:t>
        <a:bodyPr/>
        <a:lstStyle/>
        <a:p>
          <a:endParaRPr lang="pt-BR" sz="1600" b="1">
            <a:solidFill>
              <a:schemeClr val="tx1"/>
            </a:solidFill>
          </a:endParaRPr>
        </a:p>
      </dgm:t>
    </dgm:pt>
    <dgm:pt modelId="{E6956401-D519-495D-A2DF-5957429A5977}">
      <dgm:prSet phldrT="[Texto]" custT="1"/>
      <dgm:spPr/>
      <dgm:t>
        <a:bodyPr/>
        <a:lstStyle/>
        <a:p>
          <a:r>
            <a:rPr lang="pt-BR" sz="1600" b="1"/>
            <a:t>Com o objetivo de promover a avaliação do cumprimento dos requisitos essenciais à aprovação em estágio probatório pelos servidores públicos nomeados para o exercício de cargo público efetivo</a:t>
          </a:r>
          <a:endParaRPr lang="pt-BR" sz="1600" b="1" dirty="0"/>
        </a:p>
      </dgm:t>
    </dgm:pt>
    <dgm:pt modelId="{E0AA7159-35EC-4802-A3E1-777D11C367C1}" type="parTrans" cxnId="{4DE25918-0AF0-46EF-B766-C9FE4229B1DC}">
      <dgm:prSet/>
      <dgm:spPr/>
      <dgm:t>
        <a:bodyPr/>
        <a:lstStyle/>
        <a:p>
          <a:endParaRPr lang="pt-BR" sz="1600" b="1">
            <a:solidFill>
              <a:schemeClr val="tx1"/>
            </a:solidFill>
          </a:endParaRPr>
        </a:p>
      </dgm:t>
    </dgm:pt>
    <dgm:pt modelId="{E3FD88C0-AF16-429A-BA1C-227354DDF475}" type="sibTrans" cxnId="{4DE25918-0AF0-46EF-B766-C9FE4229B1DC}">
      <dgm:prSet/>
      <dgm:spPr/>
      <dgm:t>
        <a:bodyPr/>
        <a:lstStyle/>
        <a:p>
          <a:endParaRPr lang="pt-BR" sz="1600" b="1">
            <a:solidFill>
              <a:schemeClr val="tx1"/>
            </a:solidFill>
          </a:endParaRPr>
        </a:p>
      </dgm:t>
    </dgm:pt>
    <dgm:pt modelId="{7318B2BB-0CD7-46C5-B2FD-E1A4B6C32C30}">
      <dgm:prSet custT="1"/>
      <dgm:spPr/>
      <dgm:t>
        <a:bodyPr/>
        <a:lstStyle/>
        <a:p>
          <a:r>
            <a:rPr lang="pt-BR" sz="1600" b="1" dirty="0"/>
            <a:t>Quando os órgãos e entidades não dispuserem, em seus quadros funcionais, de servidores suficientes com o perfil necessário à composição da CAEP, a SEGER deverá indicar os servidores públicos aptos a constituírem a CAEP para essas instituições.</a:t>
          </a:r>
        </a:p>
      </dgm:t>
    </dgm:pt>
    <dgm:pt modelId="{FF55F528-4C8B-492B-9352-80343B6912F5}" type="parTrans" cxnId="{30BC2206-0C50-4290-9A8E-2B6A09311E1F}">
      <dgm:prSet/>
      <dgm:spPr/>
      <dgm:t>
        <a:bodyPr/>
        <a:lstStyle/>
        <a:p>
          <a:endParaRPr lang="pt-BR" sz="1600" b="1">
            <a:solidFill>
              <a:schemeClr val="tx1"/>
            </a:solidFill>
          </a:endParaRPr>
        </a:p>
      </dgm:t>
    </dgm:pt>
    <dgm:pt modelId="{85A1B1A5-D0A6-405F-9194-67F64936E9FC}" type="sibTrans" cxnId="{30BC2206-0C50-4290-9A8E-2B6A09311E1F}">
      <dgm:prSet/>
      <dgm:spPr/>
      <dgm:t>
        <a:bodyPr/>
        <a:lstStyle/>
        <a:p>
          <a:endParaRPr lang="pt-BR" sz="1600" b="1">
            <a:solidFill>
              <a:schemeClr val="tx1"/>
            </a:solidFill>
          </a:endParaRPr>
        </a:p>
      </dgm:t>
    </dgm:pt>
    <dgm:pt modelId="{9D140E13-BCEC-433D-8F75-6AB8CE5CB157}">
      <dgm:prSet custT="1"/>
      <dgm:spPr/>
      <dgm:t>
        <a:bodyPr/>
        <a:lstStyle/>
        <a:p>
          <a:r>
            <a:rPr lang="pt-BR" sz="1600" b="1"/>
            <a:t>O ato de designação da CAEP deverá indicar o servidor que irá presidir</a:t>
          </a:r>
          <a:endParaRPr lang="pt-BR" sz="1600" b="1" dirty="0"/>
        </a:p>
      </dgm:t>
    </dgm:pt>
    <dgm:pt modelId="{73086A9C-A1BA-4093-9077-7E50B754E063}" type="parTrans" cxnId="{EFA762E2-2150-4A88-8D6D-5EE174406EA3}">
      <dgm:prSet/>
      <dgm:spPr/>
      <dgm:t>
        <a:bodyPr/>
        <a:lstStyle/>
        <a:p>
          <a:endParaRPr lang="pt-BR" sz="1600" b="1">
            <a:solidFill>
              <a:schemeClr val="tx1"/>
            </a:solidFill>
          </a:endParaRPr>
        </a:p>
      </dgm:t>
    </dgm:pt>
    <dgm:pt modelId="{2C6BE516-B088-46F9-B9D6-901F648C20F9}" type="sibTrans" cxnId="{EFA762E2-2150-4A88-8D6D-5EE174406EA3}">
      <dgm:prSet/>
      <dgm:spPr/>
      <dgm:t>
        <a:bodyPr/>
        <a:lstStyle/>
        <a:p>
          <a:endParaRPr lang="pt-BR" sz="1600" b="1">
            <a:solidFill>
              <a:schemeClr val="tx1"/>
            </a:solidFill>
          </a:endParaRPr>
        </a:p>
      </dgm:t>
    </dgm:pt>
    <dgm:pt modelId="{02B99214-9FF5-4BC9-95C9-2EC02E2C9AD5}">
      <dgm:prSet custT="1"/>
      <dgm:spPr/>
      <dgm:t>
        <a:bodyPr/>
        <a:lstStyle/>
        <a:p>
          <a:r>
            <a:rPr lang="pt-BR" sz="1600" b="1" dirty="0"/>
            <a:t>O desempenho das funções na CAEP dar-se-á sem prejuízo das demais atribuições funcionais de seus integrantes e será considerado serviço prestado ao órgão ou entidade</a:t>
          </a:r>
        </a:p>
      </dgm:t>
    </dgm:pt>
    <dgm:pt modelId="{CBF284AA-7E14-47CB-9D59-C07E2C03C6AB}" type="parTrans" cxnId="{2B8A4B88-E873-406B-9AE5-07ADB7465E20}">
      <dgm:prSet/>
      <dgm:spPr/>
      <dgm:t>
        <a:bodyPr/>
        <a:lstStyle/>
        <a:p>
          <a:endParaRPr lang="pt-BR" sz="1600"/>
        </a:p>
      </dgm:t>
    </dgm:pt>
    <dgm:pt modelId="{AC9A5939-6241-45C0-83B4-F5EDE5A0D2E1}" type="sibTrans" cxnId="{2B8A4B88-E873-406B-9AE5-07ADB7465E20}">
      <dgm:prSet/>
      <dgm:spPr/>
      <dgm:t>
        <a:bodyPr/>
        <a:lstStyle/>
        <a:p>
          <a:endParaRPr lang="pt-BR" sz="1600"/>
        </a:p>
      </dgm:t>
    </dgm:pt>
    <dgm:pt modelId="{AA040C7E-1ABB-413D-A249-FEB047E3400D}" type="pres">
      <dgm:prSet presAssocID="{F3B15A89-A6BF-4818-9725-E6EF429EE197}" presName="Name0" presStyleCnt="0">
        <dgm:presLayoutVars>
          <dgm:chMax val="7"/>
          <dgm:chPref val="7"/>
          <dgm:dir/>
        </dgm:presLayoutVars>
      </dgm:prSet>
      <dgm:spPr/>
    </dgm:pt>
    <dgm:pt modelId="{E287988E-499A-4F8F-A0A8-4AF04AA75A6D}" type="pres">
      <dgm:prSet presAssocID="{F3B15A89-A6BF-4818-9725-E6EF429EE197}" presName="Name1" presStyleCnt="0"/>
      <dgm:spPr/>
    </dgm:pt>
    <dgm:pt modelId="{54D7FCB2-0072-4BB9-97E2-6D5D2B4D2F31}" type="pres">
      <dgm:prSet presAssocID="{F3B15A89-A6BF-4818-9725-E6EF429EE197}" presName="cycle" presStyleCnt="0"/>
      <dgm:spPr/>
    </dgm:pt>
    <dgm:pt modelId="{534ED1F9-17DA-40B1-B692-756373777783}" type="pres">
      <dgm:prSet presAssocID="{F3B15A89-A6BF-4818-9725-E6EF429EE197}" presName="srcNode" presStyleLbl="node1" presStyleIdx="0" presStyleCnt="5"/>
      <dgm:spPr/>
    </dgm:pt>
    <dgm:pt modelId="{9DA3CA11-0C37-443F-A714-3AB257E5D94C}" type="pres">
      <dgm:prSet presAssocID="{F3B15A89-A6BF-4818-9725-E6EF429EE197}" presName="conn" presStyleLbl="parChTrans1D2" presStyleIdx="0" presStyleCnt="1"/>
      <dgm:spPr/>
    </dgm:pt>
    <dgm:pt modelId="{6F375DF4-1E7D-4C42-A8EA-8316B0B7363D}" type="pres">
      <dgm:prSet presAssocID="{F3B15A89-A6BF-4818-9725-E6EF429EE197}" presName="extraNode" presStyleLbl="node1" presStyleIdx="0" presStyleCnt="5"/>
      <dgm:spPr/>
    </dgm:pt>
    <dgm:pt modelId="{0DB4B271-7E56-4AC4-9851-41EF82503346}" type="pres">
      <dgm:prSet presAssocID="{F3B15A89-A6BF-4818-9725-E6EF429EE197}" presName="dstNode" presStyleLbl="node1" presStyleIdx="0" presStyleCnt="5"/>
      <dgm:spPr/>
    </dgm:pt>
    <dgm:pt modelId="{F9A76923-F389-42AA-9AF6-8FF078F4565F}" type="pres">
      <dgm:prSet presAssocID="{9529034D-5C8E-42A0-8CE1-45101B0FA7A8}" presName="text_1" presStyleLbl="node1" presStyleIdx="0" presStyleCnt="5">
        <dgm:presLayoutVars>
          <dgm:bulletEnabled val="1"/>
        </dgm:presLayoutVars>
      </dgm:prSet>
      <dgm:spPr/>
    </dgm:pt>
    <dgm:pt modelId="{5FB64816-486A-43DC-84EC-9EAEF44FB8A2}" type="pres">
      <dgm:prSet presAssocID="{9529034D-5C8E-42A0-8CE1-45101B0FA7A8}" presName="accent_1" presStyleCnt="0"/>
      <dgm:spPr/>
    </dgm:pt>
    <dgm:pt modelId="{62F0C575-478E-4F3A-AF7E-97D6925E4B59}" type="pres">
      <dgm:prSet presAssocID="{9529034D-5C8E-42A0-8CE1-45101B0FA7A8}" presName="accentRepeatNode" presStyleLbl="solidFgAcc1" presStyleIdx="0" presStyleCnt="5"/>
      <dgm:spPr/>
    </dgm:pt>
    <dgm:pt modelId="{F73195FA-2DBF-40C0-83EB-D6FFE52769E0}" type="pres">
      <dgm:prSet presAssocID="{E6956401-D519-495D-A2DF-5957429A5977}" presName="text_2" presStyleLbl="node1" presStyleIdx="1" presStyleCnt="5">
        <dgm:presLayoutVars>
          <dgm:bulletEnabled val="1"/>
        </dgm:presLayoutVars>
      </dgm:prSet>
      <dgm:spPr/>
    </dgm:pt>
    <dgm:pt modelId="{84A3AA39-9970-4851-81AA-EE117D2AEB23}" type="pres">
      <dgm:prSet presAssocID="{E6956401-D519-495D-A2DF-5957429A5977}" presName="accent_2" presStyleCnt="0"/>
      <dgm:spPr/>
    </dgm:pt>
    <dgm:pt modelId="{97D3CE7E-49A9-4EAE-8AC4-B0C39DD7D210}" type="pres">
      <dgm:prSet presAssocID="{E6956401-D519-495D-A2DF-5957429A5977}" presName="accentRepeatNode" presStyleLbl="solidFgAcc1" presStyleIdx="1" presStyleCnt="5"/>
      <dgm:spPr/>
    </dgm:pt>
    <dgm:pt modelId="{E75007A0-9459-4424-A20E-0779FFDE6D3E}" type="pres">
      <dgm:prSet presAssocID="{9D140E13-BCEC-433D-8F75-6AB8CE5CB157}" presName="text_3" presStyleLbl="node1" presStyleIdx="2" presStyleCnt="5">
        <dgm:presLayoutVars>
          <dgm:bulletEnabled val="1"/>
        </dgm:presLayoutVars>
      </dgm:prSet>
      <dgm:spPr/>
    </dgm:pt>
    <dgm:pt modelId="{27283F8A-7F09-42ED-AC3C-3E3E7FD5DCD7}" type="pres">
      <dgm:prSet presAssocID="{9D140E13-BCEC-433D-8F75-6AB8CE5CB157}" presName="accent_3" presStyleCnt="0"/>
      <dgm:spPr/>
    </dgm:pt>
    <dgm:pt modelId="{E7ECA85E-69F7-4068-8F8D-031A5005B65D}" type="pres">
      <dgm:prSet presAssocID="{9D140E13-BCEC-433D-8F75-6AB8CE5CB157}" presName="accentRepeatNode" presStyleLbl="solidFgAcc1" presStyleIdx="2" presStyleCnt="5"/>
      <dgm:spPr/>
    </dgm:pt>
    <dgm:pt modelId="{040EA1F0-D7A6-43D9-8954-58A73CB9272D}" type="pres">
      <dgm:prSet presAssocID="{7318B2BB-0CD7-46C5-B2FD-E1A4B6C32C30}" presName="text_4" presStyleLbl="node1" presStyleIdx="3" presStyleCnt="5" custScaleY="139959">
        <dgm:presLayoutVars>
          <dgm:bulletEnabled val="1"/>
        </dgm:presLayoutVars>
      </dgm:prSet>
      <dgm:spPr/>
    </dgm:pt>
    <dgm:pt modelId="{BC697BE3-DC22-4436-B3BA-1B9901BFB04E}" type="pres">
      <dgm:prSet presAssocID="{7318B2BB-0CD7-46C5-B2FD-E1A4B6C32C30}" presName="accent_4" presStyleCnt="0"/>
      <dgm:spPr/>
    </dgm:pt>
    <dgm:pt modelId="{282221E4-B6C6-4C8F-B02E-275F0A286DBF}" type="pres">
      <dgm:prSet presAssocID="{7318B2BB-0CD7-46C5-B2FD-E1A4B6C32C30}" presName="accentRepeatNode" presStyleLbl="solidFgAcc1" presStyleIdx="3" presStyleCnt="5"/>
      <dgm:spPr/>
    </dgm:pt>
    <dgm:pt modelId="{A4257062-1DA2-452A-8141-A3DF5BE219B4}" type="pres">
      <dgm:prSet presAssocID="{02B99214-9FF5-4BC9-95C9-2EC02E2C9AD5}" presName="text_5" presStyleLbl="node1" presStyleIdx="4" presStyleCnt="5">
        <dgm:presLayoutVars>
          <dgm:bulletEnabled val="1"/>
        </dgm:presLayoutVars>
      </dgm:prSet>
      <dgm:spPr/>
    </dgm:pt>
    <dgm:pt modelId="{EDA78B10-CFA8-4B5C-B9AA-D14EF7B88CBA}" type="pres">
      <dgm:prSet presAssocID="{02B99214-9FF5-4BC9-95C9-2EC02E2C9AD5}" presName="accent_5" presStyleCnt="0"/>
      <dgm:spPr/>
    </dgm:pt>
    <dgm:pt modelId="{CA4549CF-8A6E-4CEF-893B-CCFAFBA072FE}" type="pres">
      <dgm:prSet presAssocID="{02B99214-9FF5-4BC9-95C9-2EC02E2C9AD5}" presName="accentRepeatNode" presStyleLbl="solidFgAcc1" presStyleIdx="4" presStyleCnt="5"/>
      <dgm:spPr/>
    </dgm:pt>
  </dgm:ptLst>
  <dgm:cxnLst>
    <dgm:cxn modelId="{30BC2206-0C50-4290-9A8E-2B6A09311E1F}" srcId="{F3B15A89-A6BF-4818-9725-E6EF429EE197}" destId="{7318B2BB-0CD7-46C5-B2FD-E1A4B6C32C30}" srcOrd="3" destOrd="0" parTransId="{FF55F528-4C8B-492B-9352-80343B6912F5}" sibTransId="{85A1B1A5-D0A6-405F-9194-67F64936E9FC}"/>
    <dgm:cxn modelId="{D1214D07-415B-4FBC-B921-8F9A946A97AB}" type="presOf" srcId="{02B99214-9FF5-4BC9-95C9-2EC02E2C9AD5}" destId="{A4257062-1DA2-452A-8141-A3DF5BE219B4}" srcOrd="0" destOrd="0" presId="urn:microsoft.com/office/officeart/2008/layout/VerticalCurvedList"/>
    <dgm:cxn modelId="{4DE25918-0AF0-46EF-B766-C9FE4229B1DC}" srcId="{F3B15A89-A6BF-4818-9725-E6EF429EE197}" destId="{E6956401-D519-495D-A2DF-5957429A5977}" srcOrd="1" destOrd="0" parTransId="{E0AA7159-35EC-4802-A3E1-777D11C367C1}" sibTransId="{E3FD88C0-AF16-429A-BA1C-227354DDF475}"/>
    <dgm:cxn modelId="{06055429-1486-4EB8-B990-B0DD5E4B1331}" type="presOf" srcId="{9529034D-5C8E-42A0-8CE1-45101B0FA7A8}" destId="{F9A76923-F389-42AA-9AF6-8FF078F4565F}" srcOrd="0" destOrd="0" presId="urn:microsoft.com/office/officeart/2008/layout/VerticalCurvedList"/>
    <dgm:cxn modelId="{7A82CE3E-35D0-4ACD-885F-67F1546C594A}" type="presOf" srcId="{E6956401-D519-495D-A2DF-5957429A5977}" destId="{F73195FA-2DBF-40C0-83EB-D6FFE52769E0}" srcOrd="0" destOrd="0" presId="urn:microsoft.com/office/officeart/2008/layout/VerticalCurvedList"/>
    <dgm:cxn modelId="{2F561B42-C25E-4E99-BF06-A42449D0F1AE}" srcId="{F3B15A89-A6BF-4818-9725-E6EF429EE197}" destId="{9529034D-5C8E-42A0-8CE1-45101B0FA7A8}" srcOrd="0" destOrd="0" parTransId="{4817D2B8-6013-4117-8EE4-EF3B66702F19}" sibTransId="{7BEE1939-76E4-44A0-8632-EFCFC04173CD}"/>
    <dgm:cxn modelId="{90355058-811C-474E-A2C8-C05B6EC21E47}" type="presOf" srcId="{F3B15A89-A6BF-4818-9725-E6EF429EE197}" destId="{AA040C7E-1ABB-413D-A249-FEB047E3400D}" srcOrd="0" destOrd="0" presId="urn:microsoft.com/office/officeart/2008/layout/VerticalCurvedList"/>
    <dgm:cxn modelId="{3E2AA67F-80A3-40DA-ADB9-56EB03489789}" type="presOf" srcId="{7318B2BB-0CD7-46C5-B2FD-E1A4B6C32C30}" destId="{040EA1F0-D7A6-43D9-8954-58A73CB9272D}" srcOrd="0" destOrd="0" presId="urn:microsoft.com/office/officeart/2008/layout/VerticalCurvedList"/>
    <dgm:cxn modelId="{2B8A4B88-E873-406B-9AE5-07ADB7465E20}" srcId="{F3B15A89-A6BF-4818-9725-E6EF429EE197}" destId="{02B99214-9FF5-4BC9-95C9-2EC02E2C9AD5}" srcOrd="4" destOrd="0" parTransId="{CBF284AA-7E14-47CB-9D59-C07E2C03C6AB}" sibTransId="{AC9A5939-6241-45C0-83B4-F5EDE5A0D2E1}"/>
    <dgm:cxn modelId="{5B83AA8B-601C-4B5F-81E0-AABDB8CDC014}" type="presOf" srcId="{9D140E13-BCEC-433D-8F75-6AB8CE5CB157}" destId="{E75007A0-9459-4424-A20E-0779FFDE6D3E}" srcOrd="0" destOrd="0" presId="urn:microsoft.com/office/officeart/2008/layout/VerticalCurvedList"/>
    <dgm:cxn modelId="{F1A35FA5-430A-4836-A7F5-EE2C0F9D2ECE}" type="presOf" srcId="{7BEE1939-76E4-44A0-8632-EFCFC04173CD}" destId="{9DA3CA11-0C37-443F-A714-3AB257E5D94C}" srcOrd="0" destOrd="0" presId="urn:microsoft.com/office/officeart/2008/layout/VerticalCurvedList"/>
    <dgm:cxn modelId="{EFA762E2-2150-4A88-8D6D-5EE174406EA3}" srcId="{F3B15A89-A6BF-4818-9725-E6EF429EE197}" destId="{9D140E13-BCEC-433D-8F75-6AB8CE5CB157}" srcOrd="2" destOrd="0" parTransId="{73086A9C-A1BA-4093-9077-7E50B754E063}" sibTransId="{2C6BE516-B088-46F9-B9D6-901F648C20F9}"/>
    <dgm:cxn modelId="{B7297656-2B65-41B5-B13A-E2B48C5ECF58}" type="presParOf" srcId="{AA040C7E-1ABB-413D-A249-FEB047E3400D}" destId="{E287988E-499A-4F8F-A0A8-4AF04AA75A6D}" srcOrd="0" destOrd="0" presId="urn:microsoft.com/office/officeart/2008/layout/VerticalCurvedList"/>
    <dgm:cxn modelId="{456B0C61-E631-444E-B14A-449A439951C3}" type="presParOf" srcId="{E287988E-499A-4F8F-A0A8-4AF04AA75A6D}" destId="{54D7FCB2-0072-4BB9-97E2-6D5D2B4D2F31}" srcOrd="0" destOrd="0" presId="urn:microsoft.com/office/officeart/2008/layout/VerticalCurvedList"/>
    <dgm:cxn modelId="{38FE00D1-4826-4D13-824C-9A36555FEE22}" type="presParOf" srcId="{54D7FCB2-0072-4BB9-97E2-6D5D2B4D2F31}" destId="{534ED1F9-17DA-40B1-B692-756373777783}" srcOrd="0" destOrd="0" presId="urn:microsoft.com/office/officeart/2008/layout/VerticalCurvedList"/>
    <dgm:cxn modelId="{64F12552-9864-4212-8441-E8136A4D7C23}" type="presParOf" srcId="{54D7FCB2-0072-4BB9-97E2-6D5D2B4D2F31}" destId="{9DA3CA11-0C37-443F-A714-3AB257E5D94C}" srcOrd="1" destOrd="0" presId="urn:microsoft.com/office/officeart/2008/layout/VerticalCurvedList"/>
    <dgm:cxn modelId="{4BF15609-5202-44AE-95F2-29C4F99CAF21}" type="presParOf" srcId="{54D7FCB2-0072-4BB9-97E2-6D5D2B4D2F31}" destId="{6F375DF4-1E7D-4C42-A8EA-8316B0B7363D}" srcOrd="2" destOrd="0" presId="urn:microsoft.com/office/officeart/2008/layout/VerticalCurvedList"/>
    <dgm:cxn modelId="{393F8390-FB5A-4719-8949-5D7C78136130}" type="presParOf" srcId="{54D7FCB2-0072-4BB9-97E2-6D5D2B4D2F31}" destId="{0DB4B271-7E56-4AC4-9851-41EF82503346}" srcOrd="3" destOrd="0" presId="urn:microsoft.com/office/officeart/2008/layout/VerticalCurvedList"/>
    <dgm:cxn modelId="{A6B2D4F1-24BB-438F-BC06-9969596D019F}" type="presParOf" srcId="{E287988E-499A-4F8F-A0A8-4AF04AA75A6D}" destId="{F9A76923-F389-42AA-9AF6-8FF078F4565F}" srcOrd="1" destOrd="0" presId="urn:microsoft.com/office/officeart/2008/layout/VerticalCurvedList"/>
    <dgm:cxn modelId="{8C1C39DF-9A6E-4DED-AFAC-CD5983D592BA}" type="presParOf" srcId="{E287988E-499A-4F8F-A0A8-4AF04AA75A6D}" destId="{5FB64816-486A-43DC-84EC-9EAEF44FB8A2}" srcOrd="2" destOrd="0" presId="urn:microsoft.com/office/officeart/2008/layout/VerticalCurvedList"/>
    <dgm:cxn modelId="{2FDC1BA1-32C6-4546-9F79-D904CF505261}" type="presParOf" srcId="{5FB64816-486A-43DC-84EC-9EAEF44FB8A2}" destId="{62F0C575-478E-4F3A-AF7E-97D6925E4B59}" srcOrd="0" destOrd="0" presId="urn:microsoft.com/office/officeart/2008/layout/VerticalCurvedList"/>
    <dgm:cxn modelId="{90E472AA-D09E-4E14-AB00-4C3F75E907E8}" type="presParOf" srcId="{E287988E-499A-4F8F-A0A8-4AF04AA75A6D}" destId="{F73195FA-2DBF-40C0-83EB-D6FFE52769E0}" srcOrd="3" destOrd="0" presId="urn:microsoft.com/office/officeart/2008/layout/VerticalCurvedList"/>
    <dgm:cxn modelId="{036C9FF8-857F-4E32-A16E-7E59B9352ACD}" type="presParOf" srcId="{E287988E-499A-4F8F-A0A8-4AF04AA75A6D}" destId="{84A3AA39-9970-4851-81AA-EE117D2AEB23}" srcOrd="4" destOrd="0" presId="urn:microsoft.com/office/officeart/2008/layout/VerticalCurvedList"/>
    <dgm:cxn modelId="{36EA7E52-952F-45C0-BD80-D4187C9D68BF}" type="presParOf" srcId="{84A3AA39-9970-4851-81AA-EE117D2AEB23}" destId="{97D3CE7E-49A9-4EAE-8AC4-B0C39DD7D210}" srcOrd="0" destOrd="0" presId="urn:microsoft.com/office/officeart/2008/layout/VerticalCurvedList"/>
    <dgm:cxn modelId="{CB8E28DE-4FDD-4BEF-B579-D7505ECA37FC}" type="presParOf" srcId="{E287988E-499A-4F8F-A0A8-4AF04AA75A6D}" destId="{E75007A0-9459-4424-A20E-0779FFDE6D3E}" srcOrd="5" destOrd="0" presId="urn:microsoft.com/office/officeart/2008/layout/VerticalCurvedList"/>
    <dgm:cxn modelId="{0ADE20B4-19B1-40C2-8165-A320C6D750EF}" type="presParOf" srcId="{E287988E-499A-4F8F-A0A8-4AF04AA75A6D}" destId="{27283F8A-7F09-42ED-AC3C-3E3E7FD5DCD7}" srcOrd="6" destOrd="0" presId="urn:microsoft.com/office/officeart/2008/layout/VerticalCurvedList"/>
    <dgm:cxn modelId="{4CEB8107-0BAB-46C0-9CE6-68C514A014A7}" type="presParOf" srcId="{27283F8A-7F09-42ED-AC3C-3E3E7FD5DCD7}" destId="{E7ECA85E-69F7-4068-8F8D-031A5005B65D}" srcOrd="0" destOrd="0" presId="urn:microsoft.com/office/officeart/2008/layout/VerticalCurvedList"/>
    <dgm:cxn modelId="{D43F7F2D-6FAB-4C46-9B9D-25E138E8CD3F}" type="presParOf" srcId="{E287988E-499A-4F8F-A0A8-4AF04AA75A6D}" destId="{040EA1F0-D7A6-43D9-8954-58A73CB9272D}" srcOrd="7" destOrd="0" presId="urn:microsoft.com/office/officeart/2008/layout/VerticalCurvedList"/>
    <dgm:cxn modelId="{AAF0984D-7B45-411F-B38B-3AE20A2FD358}" type="presParOf" srcId="{E287988E-499A-4F8F-A0A8-4AF04AA75A6D}" destId="{BC697BE3-DC22-4436-B3BA-1B9901BFB04E}" srcOrd="8" destOrd="0" presId="urn:microsoft.com/office/officeart/2008/layout/VerticalCurvedList"/>
    <dgm:cxn modelId="{A35766E0-6E1A-484E-85F4-988685225ABA}" type="presParOf" srcId="{BC697BE3-DC22-4436-B3BA-1B9901BFB04E}" destId="{282221E4-B6C6-4C8F-B02E-275F0A286DBF}" srcOrd="0" destOrd="0" presId="urn:microsoft.com/office/officeart/2008/layout/VerticalCurvedList"/>
    <dgm:cxn modelId="{DC0D34FD-FFD0-428C-95D4-519FF7F7BED8}" type="presParOf" srcId="{E287988E-499A-4F8F-A0A8-4AF04AA75A6D}" destId="{A4257062-1DA2-452A-8141-A3DF5BE219B4}" srcOrd="9" destOrd="0" presId="urn:microsoft.com/office/officeart/2008/layout/VerticalCurvedList"/>
    <dgm:cxn modelId="{D0D25EBB-B78B-4706-87F4-D116187B7EA9}" type="presParOf" srcId="{E287988E-499A-4F8F-A0A8-4AF04AA75A6D}" destId="{EDA78B10-CFA8-4B5C-B9AA-D14EF7B88CBA}" srcOrd="10" destOrd="0" presId="urn:microsoft.com/office/officeart/2008/layout/VerticalCurvedList"/>
    <dgm:cxn modelId="{EDD9630B-63B5-474B-AB3C-ABDA97E52C2E}" type="presParOf" srcId="{EDA78B10-CFA8-4B5C-B9AA-D14EF7B88CBA}" destId="{CA4549CF-8A6E-4CEF-893B-CCFAFBA072F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D45207-39CA-47AA-94E7-1EF98B922CF0}"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pt-BR"/>
        </a:p>
      </dgm:t>
    </dgm:pt>
    <dgm:pt modelId="{5E4667AA-9789-4C7E-B99D-07E4F2E169A5}">
      <dgm:prSet phldrT="[Texto]" custT="1"/>
      <dgm:spPr/>
      <dgm:t>
        <a:bodyPr/>
        <a:lstStyle/>
        <a:p>
          <a:r>
            <a:rPr lang="pt-BR" sz="1800" b="0" dirty="0"/>
            <a:t>I</a:t>
          </a:r>
        </a:p>
      </dgm:t>
    </dgm:pt>
    <dgm:pt modelId="{71451E97-EF33-4373-9226-62E385A49F2E}" type="parTrans" cxnId="{BC13BE00-FFB6-43D2-ADD8-698B1FF91F64}">
      <dgm:prSet/>
      <dgm:spPr/>
      <dgm:t>
        <a:bodyPr/>
        <a:lstStyle/>
        <a:p>
          <a:endParaRPr lang="pt-BR" sz="1600" b="1"/>
        </a:p>
      </dgm:t>
    </dgm:pt>
    <dgm:pt modelId="{AB3B725E-C6F7-4B5B-A6DD-F9E74CEEFE96}" type="sibTrans" cxnId="{BC13BE00-FFB6-43D2-ADD8-698B1FF91F64}">
      <dgm:prSet/>
      <dgm:spPr/>
      <dgm:t>
        <a:bodyPr/>
        <a:lstStyle/>
        <a:p>
          <a:endParaRPr lang="pt-BR" sz="1600" b="1"/>
        </a:p>
      </dgm:t>
    </dgm:pt>
    <dgm:pt modelId="{23CD4109-4F5F-4E5B-B06F-7D0753F2F9BC}">
      <dgm:prSet phldrT="[Texto]" custT="1"/>
      <dgm:spPr/>
      <dgm:t>
        <a:bodyPr/>
        <a:lstStyle/>
        <a:p>
          <a:r>
            <a:rPr lang="pt-BR" sz="1800" b="0" dirty="0"/>
            <a:t> acompanhar e fiscalizar, garantindo a finalização do processo avaliação, antes do findo o período de cumprimento do estágio probatório;</a:t>
          </a:r>
        </a:p>
      </dgm:t>
    </dgm:pt>
    <dgm:pt modelId="{30B1765C-2C7A-46E3-A07B-645F7A0E8CDC}" type="parTrans" cxnId="{A80DE939-D6A2-44DD-8DD9-503280BC2C55}">
      <dgm:prSet/>
      <dgm:spPr/>
      <dgm:t>
        <a:bodyPr/>
        <a:lstStyle/>
        <a:p>
          <a:endParaRPr lang="pt-BR" sz="1600" b="1"/>
        </a:p>
      </dgm:t>
    </dgm:pt>
    <dgm:pt modelId="{50B7E639-1581-4596-AC68-1E9EA43C7CD9}" type="sibTrans" cxnId="{A80DE939-D6A2-44DD-8DD9-503280BC2C55}">
      <dgm:prSet/>
      <dgm:spPr/>
      <dgm:t>
        <a:bodyPr/>
        <a:lstStyle/>
        <a:p>
          <a:endParaRPr lang="pt-BR" sz="1600" b="1"/>
        </a:p>
      </dgm:t>
    </dgm:pt>
    <dgm:pt modelId="{11967298-CA64-48E6-BF7F-89C578EA6B37}">
      <dgm:prSet phldrT="[Texto]" custT="1"/>
      <dgm:spPr/>
      <dgm:t>
        <a:bodyPr/>
        <a:lstStyle/>
        <a:p>
          <a:r>
            <a:rPr lang="pt-BR" sz="1800" b="0" dirty="0"/>
            <a:t> III</a:t>
          </a:r>
        </a:p>
      </dgm:t>
    </dgm:pt>
    <dgm:pt modelId="{1D0A102A-036F-4F40-B73E-C6542743164F}" type="parTrans" cxnId="{9743C477-8824-4DF4-9DB0-00346BF0D9DF}">
      <dgm:prSet/>
      <dgm:spPr/>
      <dgm:t>
        <a:bodyPr/>
        <a:lstStyle/>
        <a:p>
          <a:endParaRPr lang="pt-BR" sz="1600" b="1"/>
        </a:p>
      </dgm:t>
    </dgm:pt>
    <dgm:pt modelId="{183735C8-6586-4151-84F5-8F389B161C1A}" type="sibTrans" cxnId="{9743C477-8824-4DF4-9DB0-00346BF0D9DF}">
      <dgm:prSet/>
      <dgm:spPr/>
      <dgm:t>
        <a:bodyPr/>
        <a:lstStyle/>
        <a:p>
          <a:endParaRPr lang="pt-BR" sz="1600" b="1"/>
        </a:p>
      </dgm:t>
    </dgm:pt>
    <dgm:pt modelId="{C8B99479-10E5-4C00-878B-C29A38030C19}">
      <dgm:prSet phldrT="[Texto]" custT="1"/>
      <dgm:spPr/>
      <dgm:t>
        <a:bodyPr/>
        <a:lstStyle/>
        <a:p>
          <a:r>
            <a:rPr lang="pt-BR" sz="1800" b="0" dirty="0"/>
            <a:t>II</a:t>
          </a:r>
        </a:p>
      </dgm:t>
    </dgm:pt>
    <dgm:pt modelId="{86BBFA0F-95DF-4DA2-82A3-EFD194229C9B}" type="sibTrans" cxnId="{461A89F6-488D-42F4-9B7D-23C40D1ED4C5}">
      <dgm:prSet/>
      <dgm:spPr/>
      <dgm:t>
        <a:bodyPr/>
        <a:lstStyle/>
        <a:p>
          <a:endParaRPr lang="pt-BR" sz="1600" b="1"/>
        </a:p>
      </dgm:t>
    </dgm:pt>
    <dgm:pt modelId="{4D50FD58-15F3-4282-B0DE-CE435D04D851}" type="parTrans" cxnId="{461A89F6-488D-42F4-9B7D-23C40D1ED4C5}">
      <dgm:prSet/>
      <dgm:spPr/>
      <dgm:t>
        <a:bodyPr/>
        <a:lstStyle/>
        <a:p>
          <a:endParaRPr lang="pt-BR" sz="1600" b="1"/>
        </a:p>
      </dgm:t>
    </dgm:pt>
    <dgm:pt modelId="{C75EA41D-0364-4049-AA80-887A7EFDC7FD}">
      <dgm:prSet custT="1"/>
      <dgm:spPr/>
      <dgm:t>
        <a:bodyPr/>
        <a:lstStyle/>
        <a:p>
          <a:r>
            <a:rPr lang="pt-BR" sz="1800" b="0" dirty="0"/>
            <a:t>analisar e homologar após cada período de avaliação, as Avaliações Parciais realizadas no semestre</a:t>
          </a:r>
        </a:p>
      </dgm:t>
    </dgm:pt>
    <dgm:pt modelId="{0C202627-7147-4231-AFB6-3F6B328938B1}" type="parTrans" cxnId="{7054693D-88DE-497D-8234-23A7C4F48099}">
      <dgm:prSet/>
      <dgm:spPr/>
      <dgm:t>
        <a:bodyPr/>
        <a:lstStyle/>
        <a:p>
          <a:endParaRPr lang="pt-BR" sz="1600" b="1"/>
        </a:p>
      </dgm:t>
    </dgm:pt>
    <dgm:pt modelId="{056FA682-0E04-4109-96F2-42E4E9DEAEE3}" type="sibTrans" cxnId="{7054693D-88DE-497D-8234-23A7C4F48099}">
      <dgm:prSet/>
      <dgm:spPr/>
      <dgm:t>
        <a:bodyPr/>
        <a:lstStyle/>
        <a:p>
          <a:endParaRPr lang="pt-BR" sz="1600" b="1"/>
        </a:p>
      </dgm:t>
    </dgm:pt>
    <dgm:pt modelId="{423016CB-38F4-4994-82AD-CE12947E059F}">
      <dgm:prSet custT="1"/>
      <dgm:spPr/>
      <dgm:t>
        <a:bodyPr/>
        <a:lstStyle/>
        <a:p>
          <a:r>
            <a:rPr lang="pt-BR" sz="1800" b="0" dirty="0"/>
            <a:t>analisar e decidir os recursos interpostos pelos servidores acerca das avaliações parciais e final do estágio probatório;</a:t>
          </a:r>
        </a:p>
      </dgm:t>
    </dgm:pt>
    <dgm:pt modelId="{0ED2371D-9C5F-4D58-8853-A1790693E660}" type="parTrans" cxnId="{B8AC67D4-2EAD-4E32-87B1-45552823BCFF}">
      <dgm:prSet/>
      <dgm:spPr/>
      <dgm:t>
        <a:bodyPr/>
        <a:lstStyle/>
        <a:p>
          <a:endParaRPr lang="pt-BR" sz="1600" b="1"/>
        </a:p>
      </dgm:t>
    </dgm:pt>
    <dgm:pt modelId="{446D06AF-A030-440E-9C56-4BE490B6869B}" type="sibTrans" cxnId="{B8AC67D4-2EAD-4E32-87B1-45552823BCFF}">
      <dgm:prSet/>
      <dgm:spPr/>
      <dgm:t>
        <a:bodyPr/>
        <a:lstStyle/>
        <a:p>
          <a:endParaRPr lang="pt-BR" sz="1600" b="1"/>
        </a:p>
      </dgm:t>
    </dgm:pt>
    <dgm:pt modelId="{BEA85E70-36D9-4FF8-BC3A-29C7E9960437}">
      <dgm:prSet custT="1"/>
      <dgm:spPr/>
      <dgm:t>
        <a:bodyPr/>
        <a:lstStyle/>
        <a:p>
          <a:r>
            <a:rPr lang="pt-BR" sz="1800" b="0" dirty="0"/>
            <a:t>IV </a:t>
          </a:r>
        </a:p>
      </dgm:t>
    </dgm:pt>
    <dgm:pt modelId="{EFEDC706-390F-415D-B965-34F902F978A1}" type="parTrans" cxnId="{5B2B64DE-AD91-474C-B920-8A77F1F6CD68}">
      <dgm:prSet/>
      <dgm:spPr/>
      <dgm:t>
        <a:bodyPr/>
        <a:lstStyle/>
        <a:p>
          <a:endParaRPr lang="pt-BR" sz="1600" b="1"/>
        </a:p>
      </dgm:t>
    </dgm:pt>
    <dgm:pt modelId="{5488B745-8A4B-4617-ADA5-E0A9669AB856}" type="sibTrans" cxnId="{5B2B64DE-AD91-474C-B920-8A77F1F6CD68}">
      <dgm:prSet/>
      <dgm:spPr/>
      <dgm:t>
        <a:bodyPr/>
        <a:lstStyle/>
        <a:p>
          <a:endParaRPr lang="pt-BR" sz="1600" b="1"/>
        </a:p>
      </dgm:t>
    </dgm:pt>
    <dgm:pt modelId="{608BE97C-6ED1-4789-953A-CBB9EA827999}">
      <dgm:prSet custT="1"/>
      <dgm:spPr/>
      <dgm:t>
        <a:bodyPr/>
        <a:lstStyle/>
        <a:p>
          <a:r>
            <a:rPr lang="pt-BR" sz="1800" b="0" dirty="0"/>
            <a:t>realizar as diligências necessárias para o esclarecimento de fatos relacionados ao acompanhamento e fiscalização do processo de avaliação do servidor</a:t>
          </a:r>
        </a:p>
      </dgm:t>
    </dgm:pt>
    <dgm:pt modelId="{54DE61EA-E3AC-4381-8D56-C65002E939D0}" type="parTrans" cxnId="{95576F6A-317D-41B6-BC88-BDF21C7EF8AE}">
      <dgm:prSet/>
      <dgm:spPr/>
      <dgm:t>
        <a:bodyPr/>
        <a:lstStyle/>
        <a:p>
          <a:endParaRPr lang="pt-BR" sz="1600" b="1"/>
        </a:p>
      </dgm:t>
    </dgm:pt>
    <dgm:pt modelId="{D027D3B5-479B-443D-BB5E-9DB314F987FE}" type="sibTrans" cxnId="{95576F6A-317D-41B6-BC88-BDF21C7EF8AE}">
      <dgm:prSet/>
      <dgm:spPr/>
      <dgm:t>
        <a:bodyPr/>
        <a:lstStyle/>
        <a:p>
          <a:endParaRPr lang="pt-BR" sz="1600" b="1"/>
        </a:p>
      </dgm:t>
    </dgm:pt>
    <dgm:pt modelId="{39F35396-6399-4166-BF80-6B8C7AB99A22}">
      <dgm:prSet custT="1"/>
      <dgm:spPr/>
      <dgm:t>
        <a:bodyPr/>
        <a:lstStyle/>
        <a:p>
          <a:r>
            <a:rPr lang="pt-BR" sz="1800" b="0" dirty="0"/>
            <a:t>V</a:t>
          </a:r>
        </a:p>
      </dgm:t>
    </dgm:pt>
    <dgm:pt modelId="{982B5C03-C8A5-4579-8161-FA896A42109E}" type="parTrans" cxnId="{855D9A7E-BDF6-48D1-9355-0041281B3EFE}">
      <dgm:prSet/>
      <dgm:spPr/>
      <dgm:t>
        <a:bodyPr/>
        <a:lstStyle/>
        <a:p>
          <a:endParaRPr lang="pt-BR" sz="1600" b="1"/>
        </a:p>
      </dgm:t>
    </dgm:pt>
    <dgm:pt modelId="{32B7F1C0-389E-461E-AED9-95DABFDE047D}" type="sibTrans" cxnId="{855D9A7E-BDF6-48D1-9355-0041281B3EFE}">
      <dgm:prSet/>
      <dgm:spPr/>
      <dgm:t>
        <a:bodyPr/>
        <a:lstStyle/>
        <a:p>
          <a:endParaRPr lang="pt-BR" sz="1600" b="1"/>
        </a:p>
      </dgm:t>
    </dgm:pt>
    <dgm:pt modelId="{73D8C3EB-505B-4058-85D3-400DD73C19A3}">
      <dgm:prSet custT="1"/>
      <dgm:spPr/>
      <dgm:t>
        <a:bodyPr/>
        <a:lstStyle/>
        <a:p>
          <a:r>
            <a:rPr lang="pt-BR" sz="1800" b="0" dirty="0"/>
            <a:t> proceder à Avaliação Final, que consistirá da consolidação das informações das avaliações parciais, apurando o resultado final da avaliação do estágio probatório, de acordo com as condições estabelecidas no decreto;</a:t>
          </a:r>
        </a:p>
      </dgm:t>
    </dgm:pt>
    <dgm:pt modelId="{BB871FAB-F632-4549-91D1-8B7ED1007FAE}" type="parTrans" cxnId="{DF9602C0-9085-4E1C-BBFC-BC2CCF3C98A3}">
      <dgm:prSet/>
      <dgm:spPr/>
      <dgm:t>
        <a:bodyPr/>
        <a:lstStyle/>
        <a:p>
          <a:endParaRPr lang="pt-BR" sz="1600" b="1"/>
        </a:p>
      </dgm:t>
    </dgm:pt>
    <dgm:pt modelId="{D2303226-F3F4-4BCB-B075-156BA47E400E}" type="sibTrans" cxnId="{DF9602C0-9085-4E1C-BBFC-BC2CCF3C98A3}">
      <dgm:prSet/>
      <dgm:spPr/>
      <dgm:t>
        <a:bodyPr/>
        <a:lstStyle/>
        <a:p>
          <a:endParaRPr lang="pt-BR" sz="1600" b="1"/>
        </a:p>
      </dgm:t>
    </dgm:pt>
    <dgm:pt modelId="{A6A324E2-FA1F-4E7E-BA1A-FB5FD104FFC7}">
      <dgm:prSet custT="1"/>
      <dgm:spPr/>
      <dgm:t>
        <a:bodyPr/>
        <a:lstStyle/>
        <a:p>
          <a:r>
            <a:rPr lang="pt-BR" sz="1800" b="0" dirty="0"/>
            <a:t>VI</a:t>
          </a:r>
        </a:p>
      </dgm:t>
    </dgm:pt>
    <dgm:pt modelId="{33D0A1D5-C4C1-4622-AC4F-22C56EADD189}" type="parTrans" cxnId="{B68EF40F-046F-4FB4-9C15-8F566B02089E}">
      <dgm:prSet/>
      <dgm:spPr/>
      <dgm:t>
        <a:bodyPr/>
        <a:lstStyle/>
        <a:p>
          <a:endParaRPr lang="pt-BR" sz="1600" b="1"/>
        </a:p>
      </dgm:t>
    </dgm:pt>
    <dgm:pt modelId="{5B5AB349-AD69-4052-982F-6B033FCC879E}" type="sibTrans" cxnId="{B68EF40F-046F-4FB4-9C15-8F566B02089E}">
      <dgm:prSet/>
      <dgm:spPr/>
      <dgm:t>
        <a:bodyPr/>
        <a:lstStyle/>
        <a:p>
          <a:endParaRPr lang="pt-BR" sz="1600" b="1"/>
        </a:p>
      </dgm:t>
    </dgm:pt>
    <dgm:pt modelId="{B276CFA8-9248-4733-A81B-8F1E02A6A13C}">
      <dgm:prSet custT="1"/>
      <dgm:spPr/>
      <dgm:t>
        <a:bodyPr/>
        <a:lstStyle/>
        <a:p>
          <a:r>
            <a:rPr lang="pt-BR" sz="1800" b="0" dirty="0"/>
            <a:t>emitir relatório conclusivo fundamentado informando quanto à aprovação ou não no estágio probatório no cargo público avaliado</a:t>
          </a:r>
        </a:p>
      </dgm:t>
    </dgm:pt>
    <dgm:pt modelId="{895B2081-13D6-4341-B1DD-F47DA3A77A2A}" type="parTrans" cxnId="{C33C6159-38E2-4475-A4BC-452965041E80}">
      <dgm:prSet/>
      <dgm:spPr/>
      <dgm:t>
        <a:bodyPr/>
        <a:lstStyle/>
        <a:p>
          <a:endParaRPr lang="pt-BR" sz="1600" b="1"/>
        </a:p>
      </dgm:t>
    </dgm:pt>
    <dgm:pt modelId="{81BBDE5C-A39B-40FF-AEC1-7A717CB32A3F}" type="sibTrans" cxnId="{C33C6159-38E2-4475-A4BC-452965041E80}">
      <dgm:prSet/>
      <dgm:spPr/>
      <dgm:t>
        <a:bodyPr/>
        <a:lstStyle/>
        <a:p>
          <a:endParaRPr lang="pt-BR" sz="1600" b="1"/>
        </a:p>
      </dgm:t>
    </dgm:pt>
    <dgm:pt modelId="{AD2E8510-3304-4DAD-84F6-DC18B6517A9A}">
      <dgm:prSet custT="1"/>
      <dgm:spPr/>
      <dgm:t>
        <a:bodyPr/>
        <a:lstStyle/>
        <a:p>
          <a:r>
            <a:rPr lang="pt-BR" sz="1800" b="0" dirty="0"/>
            <a:t>VII</a:t>
          </a:r>
        </a:p>
      </dgm:t>
    </dgm:pt>
    <dgm:pt modelId="{1B3947EC-7CF2-4DBE-A4DD-87F6D8336FF2}" type="parTrans" cxnId="{7FB0F158-8CA8-43D5-AC53-3FD128FF2529}">
      <dgm:prSet/>
      <dgm:spPr/>
      <dgm:t>
        <a:bodyPr/>
        <a:lstStyle/>
        <a:p>
          <a:endParaRPr lang="pt-BR" sz="1600" b="1"/>
        </a:p>
      </dgm:t>
    </dgm:pt>
    <dgm:pt modelId="{DC6A2857-6EAE-41CE-BE8C-159129C5E0DC}" type="sibTrans" cxnId="{7FB0F158-8CA8-43D5-AC53-3FD128FF2529}">
      <dgm:prSet/>
      <dgm:spPr/>
      <dgm:t>
        <a:bodyPr/>
        <a:lstStyle/>
        <a:p>
          <a:endParaRPr lang="pt-BR" sz="1600" b="1"/>
        </a:p>
      </dgm:t>
    </dgm:pt>
    <dgm:pt modelId="{0C02437E-EC75-49FD-9E7A-F0C0D9CBCFCF}">
      <dgm:prSet custT="1"/>
      <dgm:spPr/>
      <dgm:t>
        <a:bodyPr/>
        <a:lstStyle/>
        <a:p>
          <a:r>
            <a:rPr lang="pt-BR" sz="1800" b="0" dirty="0"/>
            <a:t> encaminhar o relatório conclusivo, ao secretário do órgão, dirigente máximo da entidade e ao Delegado-Geral para subsidiar a emissão do ato de aprovação no estágio probatório e confirmação no cargo público ocupado ou a exoneração do servidor que não tiver atingido a pontuação necessária à aprovação</a:t>
          </a:r>
        </a:p>
      </dgm:t>
    </dgm:pt>
    <dgm:pt modelId="{C2A56A79-2DA8-4E2A-91ED-E2F489F8D5C4}" type="parTrans" cxnId="{0F9DD314-8255-4900-B62E-DD9352FC2686}">
      <dgm:prSet/>
      <dgm:spPr/>
      <dgm:t>
        <a:bodyPr/>
        <a:lstStyle/>
        <a:p>
          <a:endParaRPr lang="pt-BR" sz="1600" b="1"/>
        </a:p>
      </dgm:t>
    </dgm:pt>
    <dgm:pt modelId="{41DC5E2F-083D-49DE-A499-246B2154FC8E}" type="sibTrans" cxnId="{0F9DD314-8255-4900-B62E-DD9352FC2686}">
      <dgm:prSet/>
      <dgm:spPr/>
      <dgm:t>
        <a:bodyPr/>
        <a:lstStyle/>
        <a:p>
          <a:endParaRPr lang="pt-BR" sz="1600" b="1"/>
        </a:p>
      </dgm:t>
    </dgm:pt>
    <dgm:pt modelId="{541683D9-41BE-4034-B13E-0A61107E0787}" type="pres">
      <dgm:prSet presAssocID="{41D45207-39CA-47AA-94E7-1EF98B922CF0}" presName="linearFlow" presStyleCnt="0">
        <dgm:presLayoutVars>
          <dgm:dir/>
          <dgm:animLvl val="lvl"/>
          <dgm:resizeHandles val="exact"/>
        </dgm:presLayoutVars>
      </dgm:prSet>
      <dgm:spPr/>
    </dgm:pt>
    <dgm:pt modelId="{DA57D2CB-808C-4CE5-88E1-2598766A0853}" type="pres">
      <dgm:prSet presAssocID="{5E4667AA-9789-4C7E-B99D-07E4F2E169A5}" presName="composite" presStyleCnt="0"/>
      <dgm:spPr/>
    </dgm:pt>
    <dgm:pt modelId="{9CD23216-34CB-4820-A481-23CEBB64E922}" type="pres">
      <dgm:prSet presAssocID="{5E4667AA-9789-4C7E-B99D-07E4F2E169A5}" presName="parentText" presStyleLbl="alignNode1" presStyleIdx="0" presStyleCnt="7">
        <dgm:presLayoutVars>
          <dgm:chMax val="1"/>
          <dgm:bulletEnabled val="1"/>
        </dgm:presLayoutVars>
      </dgm:prSet>
      <dgm:spPr/>
    </dgm:pt>
    <dgm:pt modelId="{E2EC0E59-07B0-496C-BE5E-326C0EC279AE}" type="pres">
      <dgm:prSet presAssocID="{5E4667AA-9789-4C7E-B99D-07E4F2E169A5}" presName="descendantText" presStyleLbl="alignAcc1" presStyleIdx="0" presStyleCnt="7" custScaleY="100000" custLinFactNeighborX="0" custLinFactNeighborY="7007">
        <dgm:presLayoutVars>
          <dgm:bulletEnabled val="1"/>
        </dgm:presLayoutVars>
      </dgm:prSet>
      <dgm:spPr/>
    </dgm:pt>
    <dgm:pt modelId="{5542B1A6-941C-48E7-829E-6A190D5DA3BE}" type="pres">
      <dgm:prSet presAssocID="{AB3B725E-C6F7-4B5B-A6DD-F9E74CEEFE96}" presName="sp" presStyleCnt="0"/>
      <dgm:spPr/>
    </dgm:pt>
    <dgm:pt modelId="{9DFA926E-1DED-4BD3-A683-695B41770949}" type="pres">
      <dgm:prSet presAssocID="{C8B99479-10E5-4C00-878B-C29A38030C19}" presName="composite" presStyleCnt="0"/>
      <dgm:spPr/>
    </dgm:pt>
    <dgm:pt modelId="{1EC08E3A-2A04-4B1F-90B1-3516CE233E31}" type="pres">
      <dgm:prSet presAssocID="{C8B99479-10E5-4C00-878B-C29A38030C19}" presName="parentText" presStyleLbl="alignNode1" presStyleIdx="1" presStyleCnt="7">
        <dgm:presLayoutVars>
          <dgm:chMax val="1"/>
          <dgm:bulletEnabled val="1"/>
        </dgm:presLayoutVars>
      </dgm:prSet>
      <dgm:spPr/>
    </dgm:pt>
    <dgm:pt modelId="{7030F547-3923-473D-A651-8D1EE9126903}" type="pres">
      <dgm:prSet presAssocID="{C8B99479-10E5-4C00-878B-C29A38030C19}" presName="descendantText" presStyleLbl="alignAcc1" presStyleIdx="1" presStyleCnt="7">
        <dgm:presLayoutVars>
          <dgm:bulletEnabled val="1"/>
        </dgm:presLayoutVars>
      </dgm:prSet>
      <dgm:spPr/>
    </dgm:pt>
    <dgm:pt modelId="{1FA57BAE-B5AE-4B20-8EB4-1EC4F8A7BF2E}" type="pres">
      <dgm:prSet presAssocID="{86BBFA0F-95DF-4DA2-82A3-EFD194229C9B}" presName="sp" presStyleCnt="0"/>
      <dgm:spPr/>
    </dgm:pt>
    <dgm:pt modelId="{EEDFDB2A-7F79-4716-B729-0E59077E1F1F}" type="pres">
      <dgm:prSet presAssocID="{11967298-CA64-48E6-BF7F-89C578EA6B37}" presName="composite" presStyleCnt="0"/>
      <dgm:spPr/>
    </dgm:pt>
    <dgm:pt modelId="{7B1706CA-C9FE-4CC5-BFEB-63918EAD28EC}" type="pres">
      <dgm:prSet presAssocID="{11967298-CA64-48E6-BF7F-89C578EA6B37}" presName="parentText" presStyleLbl="alignNode1" presStyleIdx="2" presStyleCnt="7">
        <dgm:presLayoutVars>
          <dgm:chMax val="1"/>
          <dgm:bulletEnabled val="1"/>
        </dgm:presLayoutVars>
      </dgm:prSet>
      <dgm:spPr/>
    </dgm:pt>
    <dgm:pt modelId="{406C27EA-7458-42B0-BB74-248D78E30BE3}" type="pres">
      <dgm:prSet presAssocID="{11967298-CA64-48E6-BF7F-89C578EA6B37}" presName="descendantText" presStyleLbl="alignAcc1" presStyleIdx="2" presStyleCnt="7">
        <dgm:presLayoutVars>
          <dgm:bulletEnabled val="1"/>
        </dgm:presLayoutVars>
      </dgm:prSet>
      <dgm:spPr/>
    </dgm:pt>
    <dgm:pt modelId="{EF0D5570-56E0-4DAC-90F7-6BE0D02D51A9}" type="pres">
      <dgm:prSet presAssocID="{183735C8-6586-4151-84F5-8F389B161C1A}" presName="sp" presStyleCnt="0"/>
      <dgm:spPr/>
    </dgm:pt>
    <dgm:pt modelId="{22C2C2E6-E07E-4D34-959C-FF658C45A1A4}" type="pres">
      <dgm:prSet presAssocID="{BEA85E70-36D9-4FF8-BC3A-29C7E9960437}" presName="composite" presStyleCnt="0"/>
      <dgm:spPr/>
    </dgm:pt>
    <dgm:pt modelId="{7A3992CD-0F9C-431A-8BF1-AA66E39352CD}" type="pres">
      <dgm:prSet presAssocID="{BEA85E70-36D9-4FF8-BC3A-29C7E9960437}" presName="parentText" presStyleLbl="alignNode1" presStyleIdx="3" presStyleCnt="7">
        <dgm:presLayoutVars>
          <dgm:chMax val="1"/>
          <dgm:bulletEnabled val="1"/>
        </dgm:presLayoutVars>
      </dgm:prSet>
      <dgm:spPr/>
    </dgm:pt>
    <dgm:pt modelId="{3F032DCB-8DEB-41B6-891B-4E083890528A}" type="pres">
      <dgm:prSet presAssocID="{BEA85E70-36D9-4FF8-BC3A-29C7E9960437}" presName="descendantText" presStyleLbl="alignAcc1" presStyleIdx="3" presStyleCnt="7">
        <dgm:presLayoutVars>
          <dgm:bulletEnabled val="1"/>
        </dgm:presLayoutVars>
      </dgm:prSet>
      <dgm:spPr/>
    </dgm:pt>
    <dgm:pt modelId="{7AFC551C-EFAC-41EE-B382-4C7FBA97D961}" type="pres">
      <dgm:prSet presAssocID="{5488B745-8A4B-4617-ADA5-E0A9669AB856}" presName="sp" presStyleCnt="0"/>
      <dgm:spPr/>
    </dgm:pt>
    <dgm:pt modelId="{4A50B1B1-AE62-48C2-8A34-95DCE99D7892}" type="pres">
      <dgm:prSet presAssocID="{39F35396-6399-4166-BF80-6B8C7AB99A22}" presName="composite" presStyleCnt="0"/>
      <dgm:spPr/>
    </dgm:pt>
    <dgm:pt modelId="{75D9461F-6995-42B4-AFA5-CDB921CCF7FC}" type="pres">
      <dgm:prSet presAssocID="{39F35396-6399-4166-BF80-6B8C7AB99A22}" presName="parentText" presStyleLbl="alignNode1" presStyleIdx="4" presStyleCnt="7">
        <dgm:presLayoutVars>
          <dgm:chMax val="1"/>
          <dgm:bulletEnabled val="1"/>
        </dgm:presLayoutVars>
      </dgm:prSet>
      <dgm:spPr/>
    </dgm:pt>
    <dgm:pt modelId="{4B031A39-4EF2-4673-AA29-69F1DD34A623}" type="pres">
      <dgm:prSet presAssocID="{39F35396-6399-4166-BF80-6B8C7AB99A22}" presName="descendantText" presStyleLbl="alignAcc1" presStyleIdx="4" presStyleCnt="7" custScaleY="157227">
        <dgm:presLayoutVars>
          <dgm:bulletEnabled val="1"/>
        </dgm:presLayoutVars>
      </dgm:prSet>
      <dgm:spPr/>
    </dgm:pt>
    <dgm:pt modelId="{302AE0E8-3695-4A32-A420-86AE91C53AA6}" type="pres">
      <dgm:prSet presAssocID="{32B7F1C0-389E-461E-AED9-95DABFDE047D}" presName="sp" presStyleCnt="0"/>
      <dgm:spPr/>
    </dgm:pt>
    <dgm:pt modelId="{846E9271-B893-4207-BC4B-EF0CEE863502}" type="pres">
      <dgm:prSet presAssocID="{A6A324E2-FA1F-4E7E-BA1A-FB5FD104FFC7}" presName="composite" presStyleCnt="0"/>
      <dgm:spPr/>
    </dgm:pt>
    <dgm:pt modelId="{37B72B1B-12FD-4B1C-9FE5-40510FEFFB12}" type="pres">
      <dgm:prSet presAssocID="{A6A324E2-FA1F-4E7E-BA1A-FB5FD104FFC7}" presName="parentText" presStyleLbl="alignNode1" presStyleIdx="5" presStyleCnt="7">
        <dgm:presLayoutVars>
          <dgm:chMax val="1"/>
          <dgm:bulletEnabled val="1"/>
        </dgm:presLayoutVars>
      </dgm:prSet>
      <dgm:spPr/>
    </dgm:pt>
    <dgm:pt modelId="{867623CA-C5C8-41CD-A479-191243424370}" type="pres">
      <dgm:prSet presAssocID="{A6A324E2-FA1F-4E7E-BA1A-FB5FD104FFC7}" presName="descendantText" presStyleLbl="alignAcc1" presStyleIdx="5" presStyleCnt="7">
        <dgm:presLayoutVars>
          <dgm:bulletEnabled val="1"/>
        </dgm:presLayoutVars>
      </dgm:prSet>
      <dgm:spPr/>
    </dgm:pt>
    <dgm:pt modelId="{02829CD3-474A-401E-A811-FE240EA8D676}" type="pres">
      <dgm:prSet presAssocID="{5B5AB349-AD69-4052-982F-6B033FCC879E}" presName="sp" presStyleCnt="0"/>
      <dgm:spPr/>
    </dgm:pt>
    <dgm:pt modelId="{B1B051CE-13EA-4D37-A113-C5A5357D1AB8}" type="pres">
      <dgm:prSet presAssocID="{AD2E8510-3304-4DAD-84F6-DC18B6517A9A}" presName="composite" presStyleCnt="0"/>
      <dgm:spPr/>
    </dgm:pt>
    <dgm:pt modelId="{77EBF14B-E1AF-472C-A2F9-CF4CD3EF1C66}" type="pres">
      <dgm:prSet presAssocID="{AD2E8510-3304-4DAD-84F6-DC18B6517A9A}" presName="parentText" presStyleLbl="alignNode1" presStyleIdx="6" presStyleCnt="7" custLinFactNeighborX="-10598" custLinFactNeighborY="-33382">
        <dgm:presLayoutVars>
          <dgm:chMax val="1"/>
          <dgm:bulletEnabled val="1"/>
        </dgm:presLayoutVars>
      </dgm:prSet>
      <dgm:spPr/>
    </dgm:pt>
    <dgm:pt modelId="{88F611E5-4044-454A-91CC-129EA739E7AC}" type="pres">
      <dgm:prSet presAssocID="{AD2E8510-3304-4DAD-84F6-DC18B6517A9A}" presName="descendantText" presStyleLbl="alignAcc1" presStyleIdx="6" presStyleCnt="7" custScaleY="215493">
        <dgm:presLayoutVars>
          <dgm:bulletEnabled val="1"/>
        </dgm:presLayoutVars>
      </dgm:prSet>
      <dgm:spPr/>
    </dgm:pt>
  </dgm:ptLst>
  <dgm:cxnLst>
    <dgm:cxn modelId="{BC13BE00-FFB6-43D2-ADD8-698B1FF91F64}" srcId="{41D45207-39CA-47AA-94E7-1EF98B922CF0}" destId="{5E4667AA-9789-4C7E-B99D-07E4F2E169A5}" srcOrd="0" destOrd="0" parTransId="{71451E97-EF33-4373-9226-62E385A49F2E}" sibTransId="{AB3B725E-C6F7-4B5B-A6DD-F9E74CEEFE96}"/>
    <dgm:cxn modelId="{CAF4BD0F-5CC1-40DC-B199-B789E2A9F90B}" type="presOf" srcId="{39F35396-6399-4166-BF80-6B8C7AB99A22}" destId="{75D9461F-6995-42B4-AFA5-CDB921CCF7FC}" srcOrd="0" destOrd="0" presId="urn:microsoft.com/office/officeart/2005/8/layout/chevron2"/>
    <dgm:cxn modelId="{B68EF40F-046F-4FB4-9C15-8F566B02089E}" srcId="{41D45207-39CA-47AA-94E7-1EF98B922CF0}" destId="{A6A324E2-FA1F-4E7E-BA1A-FB5FD104FFC7}" srcOrd="5" destOrd="0" parTransId="{33D0A1D5-C4C1-4622-AC4F-22C56EADD189}" sibTransId="{5B5AB349-AD69-4052-982F-6B033FCC879E}"/>
    <dgm:cxn modelId="{0F9DD314-8255-4900-B62E-DD9352FC2686}" srcId="{AD2E8510-3304-4DAD-84F6-DC18B6517A9A}" destId="{0C02437E-EC75-49FD-9E7A-F0C0D9CBCFCF}" srcOrd="0" destOrd="0" parTransId="{C2A56A79-2DA8-4E2A-91ED-E2F489F8D5C4}" sibTransId="{41DC5E2F-083D-49DE-A499-246B2154FC8E}"/>
    <dgm:cxn modelId="{7CF30E15-7B48-431A-BB6F-B6DBD130C876}" type="presOf" srcId="{73D8C3EB-505B-4058-85D3-400DD73C19A3}" destId="{4B031A39-4EF2-4673-AA29-69F1DD34A623}" srcOrd="0" destOrd="0" presId="urn:microsoft.com/office/officeart/2005/8/layout/chevron2"/>
    <dgm:cxn modelId="{7C8D3722-7BAA-4007-8AEC-D8ED962A8BE3}" type="presOf" srcId="{C8B99479-10E5-4C00-878B-C29A38030C19}" destId="{1EC08E3A-2A04-4B1F-90B1-3516CE233E31}" srcOrd="0" destOrd="0" presId="urn:microsoft.com/office/officeart/2005/8/layout/chevron2"/>
    <dgm:cxn modelId="{7FB67D28-93AB-4D51-B73F-FAED5CC33433}" type="presOf" srcId="{23CD4109-4F5F-4E5B-B06F-7D0753F2F9BC}" destId="{E2EC0E59-07B0-496C-BE5E-326C0EC279AE}" srcOrd="0" destOrd="0" presId="urn:microsoft.com/office/officeart/2005/8/layout/chevron2"/>
    <dgm:cxn modelId="{A80DE939-D6A2-44DD-8DD9-503280BC2C55}" srcId="{5E4667AA-9789-4C7E-B99D-07E4F2E169A5}" destId="{23CD4109-4F5F-4E5B-B06F-7D0753F2F9BC}" srcOrd="0" destOrd="0" parTransId="{30B1765C-2C7A-46E3-A07B-645F7A0E8CDC}" sibTransId="{50B7E639-1581-4596-AC68-1E9EA43C7CD9}"/>
    <dgm:cxn modelId="{6BEC693A-53F3-4CE9-9E0C-EB5AF3464094}" type="presOf" srcId="{AD2E8510-3304-4DAD-84F6-DC18B6517A9A}" destId="{77EBF14B-E1AF-472C-A2F9-CF4CD3EF1C66}" srcOrd="0" destOrd="0" presId="urn:microsoft.com/office/officeart/2005/8/layout/chevron2"/>
    <dgm:cxn modelId="{7054693D-88DE-497D-8234-23A7C4F48099}" srcId="{11967298-CA64-48E6-BF7F-89C578EA6B37}" destId="{C75EA41D-0364-4049-AA80-887A7EFDC7FD}" srcOrd="0" destOrd="0" parTransId="{0C202627-7147-4231-AFB6-3F6B328938B1}" sibTransId="{056FA682-0E04-4109-96F2-42E4E9DEAEE3}"/>
    <dgm:cxn modelId="{95576F6A-317D-41B6-BC88-BDF21C7EF8AE}" srcId="{BEA85E70-36D9-4FF8-BC3A-29C7E9960437}" destId="{608BE97C-6ED1-4789-953A-CBB9EA827999}" srcOrd="0" destOrd="0" parTransId="{54DE61EA-E3AC-4381-8D56-C65002E939D0}" sibTransId="{D027D3B5-479B-443D-BB5E-9DB314F987FE}"/>
    <dgm:cxn modelId="{88E7856B-D9C1-4E26-B263-3A8329360B11}" type="presOf" srcId="{A6A324E2-FA1F-4E7E-BA1A-FB5FD104FFC7}" destId="{37B72B1B-12FD-4B1C-9FE5-40510FEFFB12}" srcOrd="0" destOrd="0" presId="urn:microsoft.com/office/officeart/2005/8/layout/chevron2"/>
    <dgm:cxn modelId="{DBBAD753-463D-469A-9EAF-CC203610F6F3}" type="presOf" srcId="{BEA85E70-36D9-4FF8-BC3A-29C7E9960437}" destId="{7A3992CD-0F9C-431A-8BF1-AA66E39352CD}" srcOrd="0" destOrd="0" presId="urn:microsoft.com/office/officeart/2005/8/layout/chevron2"/>
    <dgm:cxn modelId="{9743C477-8824-4DF4-9DB0-00346BF0D9DF}" srcId="{41D45207-39CA-47AA-94E7-1EF98B922CF0}" destId="{11967298-CA64-48E6-BF7F-89C578EA6B37}" srcOrd="2" destOrd="0" parTransId="{1D0A102A-036F-4F40-B73E-C6542743164F}" sibTransId="{183735C8-6586-4151-84F5-8F389B161C1A}"/>
    <dgm:cxn modelId="{6DCB8B78-EB62-403E-A22E-DB136382D443}" type="presOf" srcId="{0C02437E-EC75-49FD-9E7A-F0C0D9CBCFCF}" destId="{88F611E5-4044-454A-91CC-129EA739E7AC}" srcOrd="0" destOrd="0" presId="urn:microsoft.com/office/officeart/2005/8/layout/chevron2"/>
    <dgm:cxn modelId="{7FB0F158-8CA8-43D5-AC53-3FD128FF2529}" srcId="{41D45207-39CA-47AA-94E7-1EF98B922CF0}" destId="{AD2E8510-3304-4DAD-84F6-DC18B6517A9A}" srcOrd="6" destOrd="0" parTransId="{1B3947EC-7CF2-4DBE-A4DD-87F6D8336FF2}" sibTransId="{DC6A2857-6EAE-41CE-BE8C-159129C5E0DC}"/>
    <dgm:cxn modelId="{C33C6159-38E2-4475-A4BC-452965041E80}" srcId="{A6A324E2-FA1F-4E7E-BA1A-FB5FD104FFC7}" destId="{B276CFA8-9248-4733-A81B-8F1E02A6A13C}" srcOrd="0" destOrd="0" parTransId="{895B2081-13D6-4341-B1DD-F47DA3A77A2A}" sibTransId="{81BBDE5C-A39B-40FF-AEC1-7A717CB32A3F}"/>
    <dgm:cxn modelId="{855D9A7E-BDF6-48D1-9355-0041281B3EFE}" srcId="{41D45207-39CA-47AA-94E7-1EF98B922CF0}" destId="{39F35396-6399-4166-BF80-6B8C7AB99A22}" srcOrd="4" destOrd="0" parTransId="{982B5C03-C8A5-4579-8161-FA896A42109E}" sibTransId="{32B7F1C0-389E-461E-AED9-95DABFDE047D}"/>
    <dgm:cxn modelId="{E6BBF68E-C74B-40DB-AAD6-940CC7C03D63}" type="presOf" srcId="{41D45207-39CA-47AA-94E7-1EF98B922CF0}" destId="{541683D9-41BE-4034-B13E-0A61107E0787}" srcOrd="0" destOrd="0" presId="urn:microsoft.com/office/officeart/2005/8/layout/chevron2"/>
    <dgm:cxn modelId="{5531FE91-9916-4D37-888E-BB872824C401}" type="presOf" srcId="{423016CB-38F4-4994-82AD-CE12947E059F}" destId="{7030F547-3923-473D-A651-8D1EE9126903}" srcOrd="0" destOrd="0" presId="urn:microsoft.com/office/officeart/2005/8/layout/chevron2"/>
    <dgm:cxn modelId="{12B89196-488B-4754-8AF3-E434F30463BE}" type="presOf" srcId="{B276CFA8-9248-4733-A81B-8F1E02A6A13C}" destId="{867623CA-C5C8-41CD-A479-191243424370}" srcOrd="0" destOrd="0" presId="urn:microsoft.com/office/officeart/2005/8/layout/chevron2"/>
    <dgm:cxn modelId="{37A1709C-8E95-4001-A2B0-6AAF096AB3A1}" type="presOf" srcId="{608BE97C-6ED1-4789-953A-CBB9EA827999}" destId="{3F032DCB-8DEB-41B6-891B-4E083890528A}" srcOrd="0" destOrd="0" presId="urn:microsoft.com/office/officeart/2005/8/layout/chevron2"/>
    <dgm:cxn modelId="{02E4F6BE-4326-4D82-9903-F9C3C36C2A32}" type="presOf" srcId="{5E4667AA-9789-4C7E-B99D-07E4F2E169A5}" destId="{9CD23216-34CB-4820-A481-23CEBB64E922}" srcOrd="0" destOrd="0" presId="urn:microsoft.com/office/officeart/2005/8/layout/chevron2"/>
    <dgm:cxn modelId="{DF9602C0-9085-4E1C-BBFC-BC2CCF3C98A3}" srcId="{39F35396-6399-4166-BF80-6B8C7AB99A22}" destId="{73D8C3EB-505B-4058-85D3-400DD73C19A3}" srcOrd="0" destOrd="0" parTransId="{BB871FAB-F632-4549-91D1-8B7ED1007FAE}" sibTransId="{D2303226-F3F4-4BCB-B075-156BA47E400E}"/>
    <dgm:cxn modelId="{15EAF7C5-5B71-4C78-9BA8-0B2F4463CD46}" type="presOf" srcId="{C75EA41D-0364-4049-AA80-887A7EFDC7FD}" destId="{406C27EA-7458-42B0-BB74-248D78E30BE3}" srcOrd="0" destOrd="0" presId="urn:microsoft.com/office/officeart/2005/8/layout/chevron2"/>
    <dgm:cxn modelId="{DB7E2BD0-90C6-4566-8F27-26EB935269C4}" type="presOf" srcId="{11967298-CA64-48E6-BF7F-89C578EA6B37}" destId="{7B1706CA-C9FE-4CC5-BFEB-63918EAD28EC}" srcOrd="0" destOrd="0" presId="urn:microsoft.com/office/officeart/2005/8/layout/chevron2"/>
    <dgm:cxn modelId="{B8AC67D4-2EAD-4E32-87B1-45552823BCFF}" srcId="{C8B99479-10E5-4C00-878B-C29A38030C19}" destId="{423016CB-38F4-4994-82AD-CE12947E059F}" srcOrd="0" destOrd="0" parTransId="{0ED2371D-9C5F-4D58-8853-A1790693E660}" sibTransId="{446D06AF-A030-440E-9C56-4BE490B6869B}"/>
    <dgm:cxn modelId="{5B2B64DE-AD91-474C-B920-8A77F1F6CD68}" srcId="{41D45207-39CA-47AA-94E7-1EF98B922CF0}" destId="{BEA85E70-36D9-4FF8-BC3A-29C7E9960437}" srcOrd="3" destOrd="0" parTransId="{EFEDC706-390F-415D-B965-34F902F978A1}" sibTransId="{5488B745-8A4B-4617-ADA5-E0A9669AB856}"/>
    <dgm:cxn modelId="{461A89F6-488D-42F4-9B7D-23C40D1ED4C5}" srcId="{41D45207-39CA-47AA-94E7-1EF98B922CF0}" destId="{C8B99479-10E5-4C00-878B-C29A38030C19}" srcOrd="1" destOrd="0" parTransId="{4D50FD58-15F3-4282-B0DE-CE435D04D851}" sibTransId="{86BBFA0F-95DF-4DA2-82A3-EFD194229C9B}"/>
    <dgm:cxn modelId="{ACA91F6A-67D6-4984-A181-F5E832937C56}" type="presParOf" srcId="{541683D9-41BE-4034-B13E-0A61107E0787}" destId="{DA57D2CB-808C-4CE5-88E1-2598766A0853}" srcOrd="0" destOrd="0" presId="urn:microsoft.com/office/officeart/2005/8/layout/chevron2"/>
    <dgm:cxn modelId="{8B9C77F6-1198-4C3A-8281-E61FE50DDFC4}" type="presParOf" srcId="{DA57D2CB-808C-4CE5-88E1-2598766A0853}" destId="{9CD23216-34CB-4820-A481-23CEBB64E922}" srcOrd="0" destOrd="0" presId="urn:microsoft.com/office/officeart/2005/8/layout/chevron2"/>
    <dgm:cxn modelId="{4ADE09C0-8312-4BE3-915C-FCCB9072E540}" type="presParOf" srcId="{DA57D2CB-808C-4CE5-88E1-2598766A0853}" destId="{E2EC0E59-07B0-496C-BE5E-326C0EC279AE}" srcOrd="1" destOrd="0" presId="urn:microsoft.com/office/officeart/2005/8/layout/chevron2"/>
    <dgm:cxn modelId="{0C3335D2-C31C-4CD6-872C-E597533EAF9A}" type="presParOf" srcId="{541683D9-41BE-4034-B13E-0A61107E0787}" destId="{5542B1A6-941C-48E7-829E-6A190D5DA3BE}" srcOrd="1" destOrd="0" presId="urn:microsoft.com/office/officeart/2005/8/layout/chevron2"/>
    <dgm:cxn modelId="{A75A0D2C-3A09-4BB7-83A8-DE348FD49A6E}" type="presParOf" srcId="{541683D9-41BE-4034-B13E-0A61107E0787}" destId="{9DFA926E-1DED-4BD3-A683-695B41770949}" srcOrd="2" destOrd="0" presId="urn:microsoft.com/office/officeart/2005/8/layout/chevron2"/>
    <dgm:cxn modelId="{BE543037-7EFB-49E5-B892-8B8E6D1CC6A7}" type="presParOf" srcId="{9DFA926E-1DED-4BD3-A683-695B41770949}" destId="{1EC08E3A-2A04-4B1F-90B1-3516CE233E31}" srcOrd="0" destOrd="0" presId="urn:microsoft.com/office/officeart/2005/8/layout/chevron2"/>
    <dgm:cxn modelId="{B78407F8-1C9B-4F42-9B54-51D5E242B2DE}" type="presParOf" srcId="{9DFA926E-1DED-4BD3-A683-695B41770949}" destId="{7030F547-3923-473D-A651-8D1EE9126903}" srcOrd="1" destOrd="0" presId="urn:microsoft.com/office/officeart/2005/8/layout/chevron2"/>
    <dgm:cxn modelId="{ECB55E3B-35AD-4A69-98A0-B3B876309A78}" type="presParOf" srcId="{541683D9-41BE-4034-B13E-0A61107E0787}" destId="{1FA57BAE-B5AE-4B20-8EB4-1EC4F8A7BF2E}" srcOrd="3" destOrd="0" presId="urn:microsoft.com/office/officeart/2005/8/layout/chevron2"/>
    <dgm:cxn modelId="{9EAC8214-5231-4741-9CB1-8ABEBFD1D5DF}" type="presParOf" srcId="{541683D9-41BE-4034-B13E-0A61107E0787}" destId="{EEDFDB2A-7F79-4716-B729-0E59077E1F1F}" srcOrd="4" destOrd="0" presId="urn:microsoft.com/office/officeart/2005/8/layout/chevron2"/>
    <dgm:cxn modelId="{76F1C068-6AE7-4E45-B991-10FB1C66B7DC}" type="presParOf" srcId="{EEDFDB2A-7F79-4716-B729-0E59077E1F1F}" destId="{7B1706CA-C9FE-4CC5-BFEB-63918EAD28EC}" srcOrd="0" destOrd="0" presId="urn:microsoft.com/office/officeart/2005/8/layout/chevron2"/>
    <dgm:cxn modelId="{8AC69832-232E-48DE-9E98-D5872E517D8F}" type="presParOf" srcId="{EEDFDB2A-7F79-4716-B729-0E59077E1F1F}" destId="{406C27EA-7458-42B0-BB74-248D78E30BE3}" srcOrd="1" destOrd="0" presId="urn:microsoft.com/office/officeart/2005/8/layout/chevron2"/>
    <dgm:cxn modelId="{2CF81B45-B368-4F73-BDF4-0AF438B5D71A}" type="presParOf" srcId="{541683D9-41BE-4034-B13E-0A61107E0787}" destId="{EF0D5570-56E0-4DAC-90F7-6BE0D02D51A9}" srcOrd="5" destOrd="0" presId="urn:microsoft.com/office/officeart/2005/8/layout/chevron2"/>
    <dgm:cxn modelId="{865A4CD4-D49C-479B-8444-4020D87F3B00}" type="presParOf" srcId="{541683D9-41BE-4034-B13E-0A61107E0787}" destId="{22C2C2E6-E07E-4D34-959C-FF658C45A1A4}" srcOrd="6" destOrd="0" presId="urn:microsoft.com/office/officeart/2005/8/layout/chevron2"/>
    <dgm:cxn modelId="{C5C4F253-0C18-4344-BB94-BD3668E86C54}" type="presParOf" srcId="{22C2C2E6-E07E-4D34-959C-FF658C45A1A4}" destId="{7A3992CD-0F9C-431A-8BF1-AA66E39352CD}" srcOrd="0" destOrd="0" presId="urn:microsoft.com/office/officeart/2005/8/layout/chevron2"/>
    <dgm:cxn modelId="{D94E9EA9-5E17-4002-8FF1-8AE879486843}" type="presParOf" srcId="{22C2C2E6-E07E-4D34-959C-FF658C45A1A4}" destId="{3F032DCB-8DEB-41B6-891B-4E083890528A}" srcOrd="1" destOrd="0" presId="urn:microsoft.com/office/officeart/2005/8/layout/chevron2"/>
    <dgm:cxn modelId="{93DDD1BF-3EA1-49BF-BAB6-DC3B3E7FB436}" type="presParOf" srcId="{541683D9-41BE-4034-B13E-0A61107E0787}" destId="{7AFC551C-EFAC-41EE-B382-4C7FBA97D961}" srcOrd="7" destOrd="0" presId="urn:microsoft.com/office/officeart/2005/8/layout/chevron2"/>
    <dgm:cxn modelId="{A39ABD5E-3850-4B6D-B222-B128C061BF97}" type="presParOf" srcId="{541683D9-41BE-4034-B13E-0A61107E0787}" destId="{4A50B1B1-AE62-48C2-8A34-95DCE99D7892}" srcOrd="8" destOrd="0" presId="urn:microsoft.com/office/officeart/2005/8/layout/chevron2"/>
    <dgm:cxn modelId="{9A69F448-FCC5-4C25-9D86-6772011F6351}" type="presParOf" srcId="{4A50B1B1-AE62-48C2-8A34-95DCE99D7892}" destId="{75D9461F-6995-42B4-AFA5-CDB921CCF7FC}" srcOrd="0" destOrd="0" presId="urn:microsoft.com/office/officeart/2005/8/layout/chevron2"/>
    <dgm:cxn modelId="{3D7A2597-E62E-4693-9710-96ACDF61B7D3}" type="presParOf" srcId="{4A50B1B1-AE62-48C2-8A34-95DCE99D7892}" destId="{4B031A39-4EF2-4673-AA29-69F1DD34A623}" srcOrd="1" destOrd="0" presId="urn:microsoft.com/office/officeart/2005/8/layout/chevron2"/>
    <dgm:cxn modelId="{859F2CAF-C274-4A30-87DC-BC58CAE70F92}" type="presParOf" srcId="{541683D9-41BE-4034-B13E-0A61107E0787}" destId="{302AE0E8-3695-4A32-A420-86AE91C53AA6}" srcOrd="9" destOrd="0" presId="urn:microsoft.com/office/officeart/2005/8/layout/chevron2"/>
    <dgm:cxn modelId="{805BBC18-CA28-4F1A-A442-09ECD8DE1406}" type="presParOf" srcId="{541683D9-41BE-4034-B13E-0A61107E0787}" destId="{846E9271-B893-4207-BC4B-EF0CEE863502}" srcOrd="10" destOrd="0" presId="urn:microsoft.com/office/officeart/2005/8/layout/chevron2"/>
    <dgm:cxn modelId="{9C34E6B0-0E52-4496-9917-30EAE81521FE}" type="presParOf" srcId="{846E9271-B893-4207-BC4B-EF0CEE863502}" destId="{37B72B1B-12FD-4B1C-9FE5-40510FEFFB12}" srcOrd="0" destOrd="0" presId="urn:microsoft.com/office/officeart/2005/8/layout/chevron2"/>
    <dgm:cxn modelId="{35194F55-78A4-4002-A590-5CBD4DFD47B3}" type="presParOf" srcId="{846E9271-B893-4207-BC4B-EF0CEE863502}" destId="{867623CA-C5C8-41CD-A479-191243424370}" srcOrd="1" destOrd="0" presId="urn:microsoft.com/office/officeart/2005/8/layout/chevron2"/>
    <dgm:cxn modelId="{3767FE4B-5326-4493-A743-37B0A694E1AB}" type="presParOf" srcId="{541683D9-41BE-4034-B13E-0A61107E0787}" destId="{02829CD3-474A-401E-A811-FE240EA8D676}" srcOrd="11" destOrd="0" presId="urn:microsoft.com/office/officeart/2005/8/layout/chevron2"/>
    <dgm:cxn modelId="{85293481-590D-4850-B1A9-857BFFD28795}" type="presParOf" srcId="{541683D9-41BE-4034-B13E-0A61107E0787}" destId="{B1B051CE-13EA-4D37-A113-C5A5357D1AB8}" srcOrd="12" destOrd="0" presId="urn:microsoft.com/office/officeart/2005/8/layout/chevron2"/>
    <dgm:cxn modelId="{4F77437B-7820-4050-8808-9227C15583F0}" type="presParOf" srcId="{B1B051CE-13EA-4D37-A113-C5A5357D1AB8}" destId="{77EBF14B-E1AF-472C-A2F9-CF4CD3EF1C66}" srcOrd="0" destOrd="0" presId="urn:microsoft.com/office/officeart/2005/8/layout/chevron2"/>
    <dgm:cxn modelId="{310B30BA-B472-460C-96FD-509B0566837B}" type="presParOf" srcId="{B1B051CE-13EA-4D37-A113-C5A5357D1AB8}" destId="{88F611E5-4044-454A-91CC-129EA739E7A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6DC1FDD-D7FD-4168-AD21-B0DCAE22C54F}"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pt-BR"/>
        </a:p>
      </dgm:t>
    </dgm:pt>
    <dgm:pt modelId="{EFE24AF5-F63F-4E88-9C4D-EB50CDCBD46A}">
      <dgm:prSet phldrT="[Texto]"/>
      <dgm:spPr/>
      <dgm:t>
        <a:bodyPr/>
        <a:lstStyle/>
        <a:p>
          <a:pPr algn="ctr"/>
          <a:r>
            <a:rPr lang="pt-BR" b="1" dirty="0"/>
            <a:t>Atores</a:t>
          </a:r>
          <a:r>
            <a:rPr lang="pt-BR" dirty="0"/>
            <a:t> </a:t>
          </a:r>
          <a:r>
            <a:rPr lang="pt-BR" b="1" dirty="0"/>
            <a:t>Envolvidos</a:t>
          </a:r>
        </a:p>
      </dgm:t>
    </dgm:pt>
    <dgm:pt modelId="{3F9AB7BC-B5B6-4516-9896-FD8B7FD74AF5}" type="parTrans" cxnId="{1B8D9D84-8C48-451C-8080-9CB74E71AB96}">
      <dgm:prSet/>
      <dgm:spPr/>
      <dgm:t>
        <a:bodyPr/>
        <a:lstStyle/>
        <a:p>
          <a:pPr algn="ctr"/>
          <a:endParaRPr lang="pt-BR"/>
        </a:p>
      </dgm:t>
    </dgm:pt>
    <dgm:pt modelId="{2A1BAF55-3B47-452A-9254-F2D7BFCF159E}" type="sibTrans" cxnId="{1B8D9D84-8C48-451C-8080-9CB74E71AB96}">
      <dgm:prSet/>
      <dgm:spPr/>
      <dgm:t>
        <a:bodyPr/>
        <a:lstStyle/>
        <a:p>
          <a:pPr algn="ctr"/>
          <a:endParaRPr lang="pt-BR"/>
        </a:p>
      </dgm:t>
    </dgm:pt>
    <dgm:pt modelId="{00368A87-082C-40E1-A3FA-ED92D75546A5}">
      <dgm:prSet phldrT="[Texto]"/>
      <dgm:spPr/>
      <dgm:t>
        <a:bodyPr/>
        <a:lstStyle/>
        <a:p>
          <a:pPr algn="ctr"/>
          <a:r>
            <a:rPr lang="pt-BR" b="1" dirty="0"/>
            <a:t>Avaliador</a:t>
          </a:r>
        </a:p>
      </dgm:t>
    </dgm:pt>
    <dgm:pt modelId="{4DC7AFBC-A3F8-459E-9B03-4DF58FCF1D4F}" type="parTrans" cxnId="{36E2CD27-5A94-4D39-AA49-A0C3358310C1}">
      <dgm:prSet/>
      <dgm:spPr/>
      <dgm:t>
        <a:bodyPr/>
        <a:lstStyle/>
        <a:p>
          <a:pPr algn="ctr"/>
          <a:endParaRPr lang="pt-BR"/>
        </a:p>
      </dgm:t>
    </dgm:pt>
    <dgm:pt modelId="{1C0313D6-AA4E-4FA2-A334-37F0CDEB5FD2}" type="sibTrans" cxnId="{36E2CD27-5A94-4D39-AA49-A0C3358310C1}">
      <dgm:prSet/>
      <dgm:spPr/>
      <dgm:t>
        <a:bodyPr/>
        <a:lstStyle/>
        <a:p>
          <a:pPr algn="ctr"/>
          <a:endParaRPr lang="pt-BR"/>
        </a:p>
      </dgm:t>
    </dgm:pt>
    <dgm:pt modelId="{7A769D9E-B79A-4844-9E31-8551C13E7325}">
      <dgm:prSet phldrT="[Texto]"/>
      <dgm:spPr>
        <a:ln w="57150">
          <a:solidFill>
            <a:srgbClr val="FFFF00"/>
          </a:solidFill>
        </a:ln>
      </dgm:spPr>
      <dgm:t>
        <a:bodyPr/>
        <a:lstStyle/>
        <a:p>
          <a:pPr algn="ctr"/>
          <a:r>
            <a:rPr lang="pt-BR" b="1" dirty="0"/>
            <a:t>CAEP</a:t>
          </a:r>
        </a:p>
      </dgm:t>
    </dgm:pt>
    <dgm:pt modelId="{B87003D0-F02F-4B29-9C7A-616116E347F6}" type="parTrans" cxnId="{A89D7E23-0F19-43A5-84F6-D228A0D1A65F}">
      <dgm:prSet/>
      <dgm:spPr/>
      <dgm:t>
        <a:bodyPr/>
        <a:lstStyle/>
        <a:p>
          <a:pPr algn="ctr"/>
          <a:endParaRPr lang="pt-BR"/>
        </a:p>
      </dgm:t>
    </dgm:pt>
    <dgm:pt modelId="{BDDD2E57-CAE3-4D40-9C48-6CA915644B45}" type="sibTrans" cxnId="{A89D7E23-0F19-43A5-84F6-D228A0D1A65F}">
      <dgm:prSet/>
      <dgm:spPr/>
      <dgm:t>
        <a:bodyPr/>
        <a:lstStyle/>
        <a:p>
          <a:pPr algn="ctr"/>
          <a:endParaRPr lang="pt-BR"/>
        </a:p>
      </dgm:t>
    </dgm:pt>
    <dgm:pt modelId="{D9760F7D-ECF6-422D-83C4-6AB13730BA58}">
      <dgm:prSet phldrT="[Texto]"/>
      <dgm:spPr/>
      <dgm:t>
        <a:bodyPr/>
        <a:lstStyle/>
        <a:p>
          <a:pPr algn="ctr"/>
          <a:r>
            <a:rPr lang="pt-BR" b="1" dirty="0"/>
            <a:t>RH</a:t>
          </a:r>
        </a:p>
      </dgm:t>
    </dgm:pt>
    <dgm:pt modelId="{01FC9330-B1C7-4488-87FA-921967A91CC5}" type="parTrans" cxnId="{55984FE5-ACAC-4A16-8C4A-45E20FFE894E}">
      <dgm:prSet/>
      <dgm:spPr/>
      <dgm:t>
        <a:bodyPr/>
        <a:lstStyle/>
        <a:p>
          <a:pPr algn="ctr"/>
          <a:endParaRPr lang="pt-BR"/>
        </a:p>
      </dgm:t>
    </dgm:pt>
    <dgm:pt modelId="{8A18D294-18DC-44DF-9976-8C1444689F36}" type="sibTrans" cxnId="{55984FE5-ACAC-4A16-8C4A-45E20FFE894E}">
      <dgm:prSet/>
      <dgm:spPr/>
      <dgm:t>
        <a:bodyPr/>
        <a:lstStyle/>
        <a:p>
          <a:pPr algn="ctr"/>
          <a:endParaRPr lang="pt-BR"/>
        </a:p>
      </dgm:t>
    </dgm:pt>
    <dgm:pt modelId="{30BA204F-1B72-4624-A0E8-0B710C32DB19}">
      <dgm:prSet phldrT="[Texto]"/>
      <dgm:spPr/>
      <dgm:t>
        <a:bodyPr/>
        <a:lstStyle/>
        <a:p>
          <a:pPr algn="ctr"/>
          <a:r>
            <a:rPr lang="pt-BR" b="1" dirty="0"/>
            <a:t>Servidor</a:t>
          </a:r>
        </a:p>
      </dgm:t>
    </dgm:pt>
    <dgm:pt modelId="{C9908AA7-3032-48CE-8D0B-84BBD68C31E3}" type="parTrans" cxnId="{3F6C555E-E3CC-418C-B24E-37FE5798F00E}">
      <dgm:prSet/>
      <dgm:spPr/>
      <dgm:t>
        <a:bodyPr/>
        <a:lstStyle/>
        <a:p>
          <a:pPr algn="ctr"/>
          <a:endParaRPr lang="pt-BR"/>
        </a:p>
      </dgm:t>
    </dgm:pt>
    <dgm:pt modelId="{ACE7729B-D041-4F30-8E2E-111EBAD75FC0}" type="sibTrans" cxnId="{3F6C555E-E3CC-418C-B24E-37FE5798F00E}">
      <dgm:prSet/>
      <dgm:spPr/>
      <dgm:t>
        <a:bodyPr/>
        <a:lstStyle/>
        <a:p>
          <a:pPr algn="ctr"/>
          <a:endParaRPr lang="pt-BR"/>
        </a:p>
      </dgm:t>
    </dgm:pt>
    <dgm:pt modelId="{E3404DBD-A86A-4773-9661-4D80E1085BDC}" type="pres">
      <dgm:prSet presAssocID="{F6DC1FDD-D7FD-4168-AD21-B0DCAE22C54F}" presName="Name0" presStyleCnt="0">
        <dgm:presLayoutVars>
          <dgm:chMax val="1"/>
          <dgm:dir/>
          <dgm:animLvl val="ctr"/>
          <dgm:resizeHandles val="exact"/>
        </dgm:presLayoutVars>
      </dgm:prSet>
      <dgm:spPr/>
    </dgm:pt>
    <dgm:pt modelId="{2521C31F-1169-4F1B-957B-5127EA6D075A}" type="pres">
      <dgm:prSet presAssocID="{EFE24AF5-F63F-4E88-9C4D-EB50CDCBD46A}" presName="centerShape" presStyleLbl="node0" presStyleIdx="0" presStyleCnt="1"/>
      <dgm:spPr/>
    </dgm:pt>
    <dgm:pt modelId="{59727021-9E9D-4052-9EE3-8E78FEE04F86}" type="pres">
      <dgm:prSet presAssocID="{00368A87-082C-40E1-A3FA-ED92D75546A5}" presName="node" presStyleLbl="node1" presStyleIdx="0" presStyleCnt="4" custRadScaleRad="100133" custRadScaleInc="2166">
        <dgm:presLayoutVars>
          <dgm:bulletEnabled val="1"/>
        </dgm:presLayoutVars>
      </dgm:prSet>
      <dgm:spPr/>
    </dgm:pt>
    <dgm:pt modelId="{97D80198-D3D1-4205-A119-CA456C9B7D01}" type="pres">
      <dgm:prSet presAssocID="{00368A87-082C-40E1-A3FA-ED92D75546A5}" presName="dummy" presStyleCnt="0"/>
      <dgm:spPr/>
    </dgm:pt>
    <dgm:pt modelId="{B68365BA-A31A-4E31-90D5-2791B1DA8719}" type="pres">
      <dgm:prSet presAssocID="{1C0313D6-AA4E-4FA2-A334-37F0CDEB5FD2}" presName="sibTrans" presStyleLbl="sibTrans2D1" presStyleIdx="0" presStyleCnt="4"/>
      <dgm:spPr/>
    </dgm:pt>
    <dgm:pt modelId="{F0693636-B380-4DCF-BD5F-C5A0E0D65349}" type="pres">
      <dgm:prSet presAssocID="{7A769D9E-B79A-4844-9E31-8551C13E7325}" presName="node" presStyleLbl="node1" presStyleIdx="1" presStyleCnt="4" custRadScaleRad="104993" custRadScaleInc="-825">
        <dgm:presLayoutVars>
          <dgm:bulletEnabled val="1"/>
        </dgm:presLayoutVars>
      </dgm:prSet>
      <dgm:spPr/>
    </dgm:pt>
    <dgm:pt modelId="{A568F55C-0877-4011-A3BD-1D5ADE0F4084}" type="pres">
      <dgm:prSet presAssocID="{7A769D9E-B79A-4844-9E31-8551C13E7325}" presName="dummy" presStyleCnt="0"/>
      <dgm:spPr/>
    </dgm:pt>
    <dgm:pt modelId="{6B63E79F-BA76-44AB-82E9-031487F874BC}" type="pres">
      <dgm:prSet presAssocID="{BDDD2E57-CAE3-4D40-9C48-6CA915644B45}" presName="sibTrans" presStyleLbl="sibTrans2D1" presStyleIdx="1" presStyleCnt="4"/>
      <dgm:spPr/>
    </dgm:pt>
    <dgm:pt modelId="{F03FCC38-2B4A-4100-B7C7-4979182ABEDB}" type="pres">
      <dgm:prSet presAssocID="{D9760F7D-ECF6-422D-83C4-6AB13730BA58}" presName="node" presStyleLbl="node1" presStyleIdx="2" presStyleCnt="4">
        <dgm:presLayoutVars>
          <dgm:bulletEnabled val="1"/>
        </dgm:presLayoutVars>
      </dgm:prSet>
      <dgm:spPr/>
    </dgm:pt>
    <dgm:pt modelId="{2F547161-F22D-422C-A323-DDD3D6EBA653}" type="pres">
      <dgm:prSet presAssocID="{D9760F7D-ECF6-422D-83C4-6AB13730BA58}" presName="dummy" presStyleCnt="0"/>
      <dgm:spPr/>
    </dgm:pt>
    <dgm:pt modelId="{C00850BD-E211-4161-B4C0-6430E99B157A}" type="pres">
      <dgm:prSet presAssocID="{8A18D294-18DC-44DF-9976-8C1444689F36}" presName="sibTrans" presStyleLbl="sibTrans2D1" presStyleIdx="2" presStyleCnt="4"/>
      <dgm:spPr/>
    </dgm:pt>
    <dgm:pt modelId="{2F6A89D0-AADA-4500-BD7B-B1CF9612B381}" type="pres">
      <dgm:prSet presAssocID="{30BA204F-1B72-4624-A0E8-0B710C32DB19}" presName="node" presStyleLbl="node1" presStyleIdx="3" presStyleCnt="4" custRadScaleRad="100006" custRadScaleInc="2088">
        <dgm:presLayoutVars>
          <dgm:bulletEnabled val="1"/>
        </dgm:presLayoutVars>
      </dgm:prSet>
      <dgm:spPr/>
    </dgm:pt>
    <dgm:pt modelId="{D6C8703D-D37C-45DE-94B2-6EF1DDDFE3AE}" type="pres">
      <dgm:prSet presAssocID="{30BA204F-1B72-4624-A0E8-0B710C32DB19}" presName="dummy" presStyleCnt="0"/>
      <dgm:spPr/>
    </dgm:pt>
    <dgm:pt modelId="{EE3C9BDE-6A18-4BA0-9B0D-0A62B33BBE41}" type="pres">
      <dgm:prSet presAssocID="{ACE7729B-D041-4F30-8E2E-111EBAD75FC0}" presName="sibTrans" presStyleLbl="sibTrans2D1" presStyleIdx="3" presStyleCnt="4"/>
      <dgm:spPr/>
    </dgm:pt>
  </dgm:ptLst>
  <dgm:cxnLst>
    <dgm:cxn modelId="{A89D7E23-0F19-43A5-84F6-D228A0D1A65F}" srcId="{EFE24AF5-F63F-4E88-9C4D-EB50CDCBD46A}" destId="{7A769D9E-B79A-4844-9E31-8551C13E7325}" srcOrd="1" destOrd="0" parTransId="{B87003D0-F02F-4B29-9C7A-616116E347F6}" sibTransId="{BDDD2E57-CAE3-4D40-9C48-6CA915644B45}"/>
    <dgm:cxn modelId="{1AED6527-07EC-43E3-A3AF-E1D5E34F155E}" type="presOf" srcId="{00368A87-082C-40E1-A3FA-ED92D75546A5}" destId="{59727021-9E9D-4052-9EE3-8E78FEE04F86}" srcOrd="0" destOrd="0" presId="urn:microsoft.com/office/officeart/2005/8/layout/radial6"/>
    <dgm:cxn modelId="{36E2CD27-5A94-4D39-AA49-A0C3358310C1}" srcId="{EFE24AF5-F63F-4E88-9C4D-EB50CDCBD46A}" destId="{00368A87-082C-40E1-A3FA-ED92D75546A5}" srcOrd="0" destOrd="0" parTransId="{4DC7AFBC-A3F8-459E-9B03-4DF58FCF1D4F}" sibTransId="{1C0313D6-AA4E-4FA2-A334-37F0CDEB5FD2}"/>
    <dgm:cxn modelId="{844CEA2D-B211-4036-BA5E-F29669EE1A55}" type="presOf" srcId="{1C0313D6-AA4E-4FA2-A334-37F0CDEB5FD2}" destId="{B68365BA-A31A-4E31-90D5-2791B1DA8719}" srcOrd="0" destOrd="0" presId="urn:microsoft.com/office/officeart/2005/8/layout/radial6"/>
    <dgm:cxn modelId="{05D95D3D-B1A0-4279-AD1A-F35BE5E67DB3}" type="presOf" srcId="{BDDD2E57-CAE3-4D40-9C48-6CA915644B45}" destId="{6B63E79F-BA76-44AB-82E9-031487F874BC}" srcOrd="0" destOrd="0" presId="urn:microsoft.com/office/officeart/2005/8/layout/radial6"/>
    <dgm:cxn modelId="{3F6C555E-E3CC-418C-B24E-37FE5798F00E}" srcId="{EFE24AF5-F63F-4E88-9C4D-EB50CDCBD46A}" destId="{30BA204F-1B72-4624-A0E8-0B710C32DB19}" srcOrd="3" destOrd="0" parTransId="{C9908AA7-3032-48CE-8D0B-84BBD68C31E3}" sibTransId="{ACE7729B-D041-4F30-8E2E-111EBAD75FC0}"/>
    <dgm:cxn modelId="{83028F72-5B18-4F01-AF20-C14A2AF9F72B}" type="presOf" srcId="{F6DC1FDD-D7FD-4168-AD21-B0DCAE22C54F}" destId="{E3404DBD-A86A-4773-9661-4D80E1085BDC}" srcOrd="0" destOrd="0" presId="urn:microsoft.com/office/officeart/2005/8/layout/radial6"/>
    <dgm:cxn modelId="{1DA5E959-4AFE-4055-B851-744FF862CFAB}" type="presOf" srcId="{EFE24AF5-F63F-4E88-9C4D-EB50CDCBD46A}" destId="{2521C31F-1169-4F1B-957B-5127EA6D075A}" srcOrd="0" destOrd="0" presId="urn:microsoft.com/office/officeart/2005/8/layout/radial6"/>
    <dgm:cxn modelId="{6AE51D7B-0E7A-43F1-8EAD-056A82CA1D4F}" type="presOf" srcId="{8A18D294-18DC-44DF-9976-8C1444689F36}" destId="{C00850BD-E211-4161-B4C0-6430E99B157A}" srcOrd="0" destOrd="0" presId="urn:microsoft.com/office/officeart/2005/8/layout/radial6"/>
    <dgm:cxn modelId="{1B8D9D84-8C48-451C-8080-9CB74E71AB96}" srcId="{F6DC1FDD-D7FD-4168-AD21-B0DCAE22C54F}" destId="{EFE24AF5-F63F-4E88-9C4D-EB50CDCBD46A}" srcOrd="0" destOrd="0" parTransId="{3F9AB7BC-B5B6-4516-9896-FD8B7FD74AF5}" sibTransId="{2A1BAF55-3B47-452A-9254-F2D7BFCF159E}"/>
    <dgm:cxn modelId="{34157E90-9527-4B2E-B336-20EC8119BF1D}" type="presOf" srcId="{ACE7729B-D041-4F30-8E2E-111EBAD75FC0}" destId="{EE3C9BDE-6A18-4BA0-9B0D-0A62B33BBE41}" srcOrd="0" destOrd="0" presId="urn:microsoft.com/office/officeart/2005/8/layout/radial6"/>
    <dgm:cxn modelId="{9344CFB4-5BB6-47B3-AD33-E62B388544EC}" type="presOf" srcId="{30BA204F-1B72-4624-A0E8-0B710C32DB19}" destId="{2F6A89D0-AADA-4500-BD7B-B1CF9612B381}" srcOrd="0" destOrd="0" presId="urn:microsoft.com/office/officeart/2005/8/layout/radial6"/>
    <dgm:cxn modelId="{20962ACE-592A-48EA-994A-A9325E4C6FAF}" type="presOf" srcId="{D9760F7D-ECF6-422D-83C4-6AB13730BA58}" destId="{F03FCC38-2B4A-4100-B7C7-4979182ABEDB}" srcOrd="0" destOrd="0" presId="urn:microsoft.com/office/officeart/2005/8/layout/radial6"/>
    <dgm:cxn modelId="{55984FE5-ACAC-4A16-8C4A-45E20FFE894E}" srcId="{EFE24AF5-F63F-4E88-9C4D-EB50CDCBD46A}" destId="{D9760F7D-ECF6-422D-83C4-6AB13730BA58}" srcOrd="2" destOrd="0" parTransId="{01FC9330-B1C7-4488-87FA-921967A91CC5}" sibTransId="{8A18D294-18DC-44DF-9976-8C1444689F36}"/>
    <dgm:cxn modelId="{C9CDB9E9-17C7-4BBE-BB21-68984853E2D6}" type="presOf" srcId="{7A769D9E-B79A-4844-9E31-8551C13E7325}" destId="{F0693636-B380-4DCF-BD5F-C5A0E0D65349}" srcOrd="0" destOrd="0" presId="urn:microsoft.com/office/officeart/2005/8/layout/radial6"/>
    <dgm:cxn modelId="{5E28FF1E-87BB-4CAD-86F0-BD2FDEB45642}" type="presParOf" srcId="{E3404DBD-A86A-4773-9661-4D80E1085BDC}" destId="{2521C31F-1169-4F1B-957B-5127EA6D075A}" srcOrd="0" destOrd="0" presId="urn:microsoft.com/office/officeart/2005/8/layout/radial6"/>
    <dgm:cxn modelId="{C5243F07-4DC1-4124-AECF-FE72FA8CD42F}" type="presParOf" srcId="{E3404DBD-A86A-4773-9661-4D80E1085BDC}" destId="{59727021-9E9D-4052-9EE3-8E78FEE04F86}" srcOrd="1" destOrd="0" presId="urn:microsoft.com/office/officeart/2005/8/layout/radial6"/>
    <dgm:cxn modelId="{F4D26D47-C4AA-4E5C-ACAE-CBAC427720A9}" type="presParOf" srcId="{E3404DBD-A86A-4773-9661-4D80E1085BDC}" destId="{97D80198-D3D1-4205-A119-CA456C9B7D01}" srcOrd="2" destOrd="0" presId="urn:microsoft.com/office/officeart/2005/8/layout/radial6"/>
    <dgm:cxn modelId="{F7943E7C-EC37-4B97-8B48-B20FF9DB689F}" type="presParOf" srcId="{E3404DBD-A86A-4773-9661-4D80E1085BDC}" destId="{B68365BA-A31A-4E31-90D5-2791B1DA8719}" srcOrd="3" destOrd="0" presId="urn:microsoft.com/office/officeart/2005/8/layout/radial6"/>
    <dgm:cxn modelId="{786217CB-7EC6-42A3-898E-117E1101C1C9}" type="presParOf" srcId="{E3404DBD-A86A-4773-9661-4D80E1085BDC}" destId="{F0693636-B380-4DCF-BD5F-C5A0E0D65349}" srcOrd="4" destOrd="0" presId="urn:microsoft.com/office/officeart/2005/8/layout/radial6"/>
    <dgm:cxn modelId="{67C8DC45-E8B6-41AA-882F-935E496AE84D}" type="presParOf" srcId="{E3404DBD-A86A-4773-9661-4D80E1085BDC}" destId="{A568F55C-0877-4011-A3BD-1D5ADE0F4084}" srcOrd="5" destOrd="0" presId="urn:microsoft.com/office/officeart/2005/8/layout/radial6"/>
    <dgm:cxn modelId="{DE7FDB8A-542B-4EDB-9842-F964E1DD8DD2}" type="presParOf" srcId="{E3404DBD-A86A-4773-9661-4D80E1085BDC}" destId="{6B63E79F-BA76-44AB-82E9-031487F874BC}" srcOrd="6" destOrd="0" presId="urn:microsoft.com/office/officeart/2005/8/layout/radial6"/>
    <dgm:cxn modelId="{B06DDD13-523F-4030-8D4F-735101E0D0C3}" type="presParOf" srcId="{E3404DBD-A86A-4773-9661-4D80E1085BDC}" destId="{F03FCC38-2B4A-4100-B7C7-4979182ABEDB}" srcOrd="7" destOrd="0" presId="urn:microsoft.com/office/officeart/2005/8/layout/radial6"/>
    <dgm:cxn modelId="{3F35BAEB-400C-47E0-9648-37614FFBF63B}" type="presParOf" srcId="{E3404DBD-A86A-4773-9661-4D80E1085BDC}" destId="{2F547161-F22D-422C-A323-DDD3D6EBA653}" srcOrd="8" destOrd="0" presId="urn:microsoft.com/office/officeart/2005/8/layout/radial6"/>
    <dgm:cxn modelId="{239CF748-C636-4500-9C77-4411AC23ED12}" type="presParOf" srcId="{E3404DBD-A86A-4773-9661-4D80E1085BDC}" destId="{C00850BD-E211-4161-B4C0-6430E99B157A}" srcOrd="9" destOrd="0" presId="urn:microsoft.com/office/officeart/2005/8/layout/radial6"/>
    <dgm:cxn modelId="{7084014D-80AC-43F1-AB9C-7AB2F261064A}" type="presParOf" srcId="{E3404DBD-A86A-4773-9661-4D80E1085BDC}" destId="{2F6A89D0-AADA-4500-BD7B-B1CF9612B381}" srcOrd="10" destOrd="0" presId="urn:microsoft.com/office/officeart/2005/8/layout/radial6"/>
    <dgm:cxn modelId="{AB952595-27E6-46A5-A25B-94007A14917C}" type="presParOf" srcId="{E3404DBD-A86A-4773-9661-4D80E1085BDC}" destId="{D6C8703D-D37C-45DE-94B2-6EF1DDDFE3AE}" srcOrd="11" destOrd="0" presId="urn:microsoft.com/office/officeart/2005/8/layout/radial6"/>
    <dgm:cxn modelId="{59CBB672-6878-45F1-ACA3-902BECFF5FC6}" type="presParOf" srcId="{E3404DBD-A86A-4773-9661-4D80E1085BDC}" destId="{EE3C9BDE-6A18-4BA0-9B0D-0A62B33BBE41}"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C6912F3-615A-4D10-8D42-2B5535039CDC}"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pt-BR"/>
        </a:p>
      </dgm:t>
    </dgm:pt>
    <dgm:pt modelId="{8C194971-B78F-45DB-BAEB-C87D21003665}">
      <dgm:prSet phldrT="[Texto]" custT="1"/>
      <dgm:spPr/>
      <dgm:t>
        <a:bodyPr/>
        <a:lstStyle/>
        <a:p>
          <a:r>
            <a:rPr lang="pt-BR" sz="1600" b="1" dirty="0"/>
            <a:t>Idoneidade Moral/Ética</a:t>
          </a:r>
        </a:p>
      </dgm:t>
    </dgm:pt>
    <dgm:pt modelId="{6E9BC972-6F28-4D39-86C8-C7455FE402A0}" type="parTrans" cxnId="{32B76DA8-78EA-440D-965C-66AC3B199073}">
      <dgm:prSet/>
      <dgm:spPr/>
      <dgm:t>
        <a:bodyPr/>
        <a:lstStyle/>
        <a:p>
          <a:endParaRPr lang="pt-BR" b="1"/>
        </a:p>
      </dgm:t>
    </dgm:pt>
    <dgm:pt modelId="{97B2E2DA-9AA8-44CB-B38C-E7A394C50751}" type="sibTrans" cxnId="{32B76DA8-78EA-440D-965C-66AC3B199073}">
      <dgm:prSet/>
      <dgm:spPr/>
      <dgm:t>
        <a:bodyPr/>
        <a:lstStyle/>
        <a:p>
          <a:endParaRPr lang="pt-BR" b="1"/>
        </a:p>
      </dgm:t>
    </dgm:pt>
    <dgm:pt modelId="{44DE9439-0CA3-429F-AD21-9688BD3171D7}">
      <dgm:prSet phldrT="[Texto]"/>
      <dgm:spPr/>
      <dgm:t>
        <a:bodyPr/>
        <a:lstStyle/>
        <a:p>
          <a:r>
            <a:rPr lang="pt-BR" b="1" dirty="0"/>
            <a:t>Postura Profissional</a:t>
          </a:r>
        </a:p>
      </dgm:t>
    </dgm:pt>
    <dgm:pt modelId="{DA971BDA-4BE8-49C6-B67A-C702C6FE94A5}" type="parTrans" cxnId="{AAF4FEA3-7861-4F8C-AC46-F0F244BC7AFE}">
      <dgm:prSet/>
      <dgm:spPr/>
      <dgm:t>
        <a:bodyPr/>
        <a:lstStyle/>
        <a:p>
          <a:endParaRPr lang="pt-BR" b="1"/>
        </a:p>
      </dgm:t>
    </dgm:pt>
    <dgm:pt modelId="{229FA7E7-F3FB-4CAF-96B2-D545736E1351}" type="sibTrans" cxnId="{AAF4FEA3-7861-4F8C-AC46-F0F244BC7AFE}">
      <dgm:prSet/>
      <dgm:spPr/>
      <dgm:t>
        <a:bodyPr/>
        <a:lstStyle/>
        <a:p>
          <a:endParaRPr lang="pt-BR" b="1"/>
        </a:p>
      </dgm:t>
    </dgm:pt>
    <dgm:pt modelId="{7199041B-4AFB-425C-A67F-C343442950B6}">
      <dgm:prSet phldrT="[Texto]"/>
      <dgm:spPr/>
      <dgm:t>
        <a:bodyPr/>
        <a:lstStyle/>
        <a:p>
          <a:r>
            <a:rPr lang="pt-BR" b="1" dirty="0"/>
            <a:t>Relacionamento Interpessoal </a:t>
          </a:r>
        </a:p>
      </dgm:t>
    </dgm:pt>
    <dgm:pt modelId="{E6FEFFE2-A565-4CF4-8191-2882B81919C3}" type="parTrans" cxnId="{A5183291-3602-438D-88BC-70018C49F70F}">
      <dgm:prSet/>
      <dgm:spPr/>
      <dgm:t>
        <a:bodyPr/>
        <a:lstStyle/>
        <a:p>
          <a:endParaRPr lang="pt-BR" b="1"/>
        </a:p>
      </dgm:t>
    </dgm:pt>
    <dgm:pt modelId="{A233B7EC-0781-4E14-B438-3952F7E92494}" type="sibTrans" cxnId="{A5183291-3602-438D-88BC-70018C49F70F}">
      <dgm:prSet/>
      <dgm:spPr/>
      <dgm:t>
        <a:bodyPr/>
        <a:lstStyle/>
        <a:p>
          <a:endParaRPr lang="pt-BR" b="1"/>
        </a:p>
      </dgm:t>
    </dgm:pt>
    <dgm:pt modelId="{45CFA1B7-47C3-4634-BE2C-773FD4017810}">
      <dgm:prSet phldrT="[Texto]" custT="1"/>
      <dgm:spPr/>
      <dgm:t>
        <a:bodyPr/>
        <a:lstStyle/>
        <a:p>
          <a:r>
            <a:rPr lang="pt-BR" sz="1600" b="1"/>
            <a:t>Disciplina</a:t>
          </a:r>
          <a:endParaRPr lang="pt-BR" sz="1600" b="1" dirty="0"/>
        </a:p>
      </dgm:t>
    </dgm:pt>
    <dgm:pt modelId="{F4C441CE-C1D3-409F-B3A0-76BD8EB679CE}" type="parTrans" cxnId="{753CC4FE-80AF-4C21-96F2-8E63A4CF01C3}">
      <dgm:prSet/>
      <dgm:spPr/>
      <dgm:t>
        <a:bodyPr/>
        <a:lstStyle/>
        <a:p>
          <a:endParaRPr lang="pt-BR" b="1"/>
        </a:p>
      </dgm:t>
    </dgm:pt>
    <dgm:pt modelId="{7B1FDD6C-6548-4EC4-B491-05A6AD7C55F3}" type="sibTrans" cxnId="{753CC4FE-80AF-4C21-96F2-8E63A4CF01C3}">
      <dgm:prSet/>
      <dgm:spPr/>
      <dgm:t>
        <a:bodyPr/>
        <a:lstStyle/>
        <a:p>
          <a:endParaRPr lang="pt-BR" b="1"/>
        </a:p>
      </dgm:t>
    </dgm:pt>
    <dgm:pt modelId="{0A3AA55F-DA1B-47F3-9DB7-1359CDB9CF19}">
      <dgm:prSet phldrT="[Texto]"/>
      <dgm:spPr/>
      <dgm:t>
        <a:bodyPr/>
        <a:lstStyle/>
        <a:p>
          <a:r>
            <a:rPr lang="pt-BR" b="1" dirty="0"/>
            <a:t>Observância de normas e regulamentos</a:t>
          </a:r>
        </a:p>
      </dgm:t>
    </dgm:pt>
    <dgm:pt modelId="{7650F157-793A-4399-8E9B-3FD0C823D2CB}" type="parTrans" cxnId="{799DCDFD-40E7-454E-BA74-84584499D665}">
      <dgm:prSet/>
      <dgm:spPr/>
      <dgm:t>
        <a:bodyPr/>
        <a:lstStyle/>
        <a:p>
          <a:endParaRPr lang="pt-BR" b="1"/>
        </a:p>
      </dgm:t>
    </dgm:pt>
    <dgm:pt modelId="{10B445BF-AD2A-486C-9BF7-ACF781E00482}" type="sibTrans" cxnId="{799DCDFD-40E7-454E-BA74-84584499D665}">
      <dgm:prSet/>
      <dgm:spPr/>
      <dgm:t>
        <a:bodyPr/>
        <a:lstStyle/>
        <a:p>
          <a:endParaRPr lang="pt-BR" b="1"/>
        </a:p>
      </dgm:t>
    </dgm:pt>
    <dgm:pt modelId="{C86F5E2D-6C56-4BF0-9228-72565C629D3C}">
      <dgm:prSet phldrT="[Texto]"/>
      <dgm:spPr/>
      <dgm:t>
        <a:bodyPr/>
        <a:lstStyle/>
        <a:p>
          <a:r>
            <a:rPr lang="pt-BR" b="1" dirty="0"/>
            <a:t>Assiduidade</a:t>
          </a:r>
        </a:p>
      </dgm:t>
    </dgm:pt>
    <dgm:pt modelId="{E386E035-4E7C-441A-A70B-36C969500D23}" type="parTrans" cxnId="{FF37EFB0-B5B9-4FD8-88F5-E951AEC2DA9B}">
      <dgm:prSet/>
      <dgm:spPr/>
      <dgm:t>
        <a:bodyPr/>
        <a:lstStyle/>
        <a:p>
          <a:endParaRPr lang="pt-BR" b="1"/>
        </a:p>
      </dgm:t>
    </dgm:pt>
    <dgm:pt modelId="{7B812564-BA99-420A-894F-185AE98A7E87}" type="sibTrans" cxnId="{FF37EFB0-B5B9-4FD8-88F5-E951AEC2DA9B}">
      <dgm:prSet/>
      <dgm:spPr/>
      <dgm:t>
        <a:bodyPr/>
        <a:lstStyle/>
        <a:p>
          <a:endParaRPr lang="pt-BR" b="1"/>
        </a:p>
      </dgm:t>
    </dgm:pt>
    <dgm:pt modelId="{9CFA5ABE-1C26-41B8-9948-8F09375FBE2E}">
      <dgm:prSet phldrT="[Texto]" custT="1"/>
      <dgm:spPr/>
      <dgm:t>
        <a:bodyPr/>
        <a:lstStyle/>
        <a:p>
          <a:r>
            <a:rPr lang="pt-BR" sz="1600" b="1"/>
            <a:t>Dedicação ao serviço</a:t>
          </a:r>
          <a:endParaRPr lang="pt-BR" sz="1600" b="1" dirty="0"/>
        </a:p>
      </dgm:t>
    </dgm:pt>
    <dgm:pt modelId="{69CB4424-B7CF-4DA3-B457-F62438A21F6B}" type="parTrans" cxnId="{654C9837-2AF0-422A-9D5F-D1E23867482E}">
      <dgm:prSet/>
      <dgm:spPr/>
      <dgm:t>
        <a:bodyPr/>
        <a:lstStyle/>
        <a:p>
          <a:endParaRPr lang="pt-BR" b="1"/>
        </a:p>
      </dgm:t>
    </dgm:pt>
    <dgm:pt modelId="{BBAF3E87-A40F-4CF0-9A5B-2A884CB41AE4}" type="sibTrans" cxnId="{654C9837-2AF0-422A-9D5F-D1E23867482E}">
      <dgm:prSet/>
      <dgm:spPr/>
      <dgm:t>
        <a:bodyPr/>
        <a:lstStyle/>
        <a:p>
          <a:endParaRPr lang="pt-BR" b="1"/>
        </a:p>
      </dgm:t>
    </dgm:pt>
    <dgm:pt modelId="{90D70FF5-345E-4C73-AD72-4941097B4DAA}">
      <dgm:prSet/>
      <dgm:spPr/>
      <dgm:t>
        <a:bodyPr/>
        <a:lstStyle/>
        <a:p>
          <a:r>
            <a:rPr lang="pt-BR" b="1"/>
            <a:t>Probidade</a:t>
          </a:r>
          <a:endParaRPr lang="pt-BR" b="1" dirty="0"/>
        </a:p>
      </dgm:t>
    </dgm:pt>
    <dgm:pt modelId="{C5C2C49E-8F84-4ED5-B909-47AD85A7019E}" type="parTrans" cxnId="{65651C1E-AB18-4694-BEBD-E9DD5AF546D8}">
      <dgm:prSet/>
      <dgm:spPr/>
      <dgm:t>
        <a:bodyPr/>
        <a:lstStyle/>
        <a:p>
          <a:endParaRPr lang="pt-BR" b="1"/>
        </a:p>
      </dgm:t>
    </dgm:pt>
    <dgm:pt modelId="{F1B9D206-2014-45DC-8049-576ADE98FFF0}" type="sibTrans" cxnId="{65651C1E-AB18-4694-BEBD-E9DD5AF546D8}">
      <dgm:prSet/>
      <dgm:spPr/>
      <dgm:t>
        <a:bodyPr/>
        <a:lstStyle/>
        <a:p>
          <a:endParaRPr lang="pt-BR" b="1"/>
        </a:p>
      </dgm:t>
    </dgm:pt>
    <dgm:pt modelId="{B4B5EB77-3174-437F-97C3-6B3462A17E55}">
      <dgm:prSet/>
      <dgm:spPr/>
      <dgm:t>
        <a:bodyPr/>
        <a:lstStyle/>
        <a:p>
          <a:r>
            <a:rPr lang="pt-BR" b="1" dirty="0"/>
            <a:t>Pontualidade </a:t>
          </a:r>
        </a:p>
      </dgm:t>
    </dgm:pt>
    <dgm:pt modelId="{BC5278EC-4D6E-4B53-BDF8-4D1398A571F0}" type="parTrans" cxnId="{873B1142-9521-4722-9DF3-791185A31E31}">
      <dgm:prSet/>
      <dgm:spPr/>
      <dgm:t>
        <a:bodyPr/>
        <a:lstStyle/>
        <a:p>
          <a:endParaRPr lang="pt-BR" b="1"/>
        </a:p>
      </dgm:t>
    </dgm:pt>
    <dgm:pt modelId="{4A638F96-F5D1-4087-A1E6-49004F460A16}" type="sibTrans" cxnId="{873B1142-9521-4722-9DF3-791185A31E31}">
      <dgm:prSet/>
      <dgm:spPr/>
      <dgm:t>
        <a:bodyPr/>
        <a:lstStyle/>
        <a:p>
          <a:endParaRPr lang="pt-BR" b="1"/>
        </a:p>
      </dgm:t>
    </dgm:pt>
    <dgm:pt modelId="{34028DE8-A7C4-4324-BF01-C5B2516E95BB}">
      <dgm:prSet/>
      <dgm:spPr/>
      <dgm:t>
        <a:bodyPr/>
        <a:lstStyle/>
        <a:p>
          <a:r>
            <a:rPr lang="pt-BR" b="1" dirty="0"/>
            <a:t>Responsabilidade</a:t>
          </a:r>
        </a:p>
      </dgm:t>
    </dgm:pt>
    <dgm:pt modelId="{56FBEF25-5241-4910-947D-155BB98A450B}" type="parTrans" cxnId="{7A0B4E54-051E-4098-9F4B-C723A38B8ADD}">
      <dgm:prSet/>
      <dgm:spPr/>
      <dgm:t>
        <a:bodyPr/>
        <a:lstStyle/>
        <a:p>
          <a:endParaRPr lang="pt-BR" b="1"/>
        </a:p>
      </dgm:t>
    </dgm:pt>
    <dgm:pt modelId="{665E5FE6-FC75-4873-9CDB-6E0116364D29}" type="sibTrans" cxnId="{7A0B4E54-051E-4098-9F4B-C723A38B8ADD}">
      <dgm:prSet/>
      <dgm:spPr/>
      <dgm:t>
        <a:bodyPr/>
        <a:lstStyle/>
        <a:p>
          <a:endParaRPr lang="pt-BR" b="1"/>
        </a:p>
      </dgm:t>
    </dgm:pt>
    <dgm:pt modelId="{B4434302-19E8-43A3-8A4D-FD1575CB2988}">
      <dgm:prSet/>
      <dgm:spPr/>
      <dgm:t>
        <a:bodyPr/>
        <a:lstStyle/>
        <a:p>
          <a:r>
            <a:rPr lang="pt-BR" b="1" dirty="0"/>
            <a:t>Cooperação</a:t>
          </a:r>
        </a:p>
      </dgm:t>
    </dgm:pt>
    <dgm:pt modelId="{79E2F62C-1854-43E4-BBF1-682481C6493B}" type="parTrans" cxnId="{B74A9F57-9853-4C1E-AE6D-2CC385F82ACB}">
      <dgm:prSet/>
      <dgm:spPr/>
      <dgm:t>
        <a:bodyPr/>
        <a:lstStyle/>
        <a:p>
          <a:endParaRPr lang="pt-BR" b="1"/>
        </a:p>
      </dgm:t>
    </dgm:pt>
    <dgm:pt modelId="{B5C81D01-CF4D-41DE-A34F-EF1798713432}" type="sibTrans" cxnId="{B74A9F57-9853-4C1E-AE6D-2CC385F82ACB}">
      <dgm:prSet/>
      <dgm:spPr/>
      <dgm:t>
        <a:bodyPr/>
        <a:lstStyle/>
        <a:p>
          <a:endParaRPr lang="pt-BR" b="1"/>
        </a:p>
      </dgm:t>
    </dgm:pt>
    <dgm:pt modelId="{813F915D-A5A5-4FB8-AF37-1E523FB1B7E3}">
      <dgm:prSet/>
      <dgm:spPr/>
      <dgm:t>
        <a:bodyPr/>
        <a:lstStyle/>
        <a:p>
          <a:r>
            <a:rPr lang="pt-BR" b="1" dirty="0"/>
            <a:t>Iniciativa e participação na área de trabalho</a:t>
          </a:r>
        </a:p>
      </dgm:t>
    </dgm:pt>
    <dgm:pt modelId="{EF23ED9A-1363-4EB2-A9B3-408B9B1F039B}" type="parTrans" cxnId="{29D471BD-236D-43EC-B364-313B611C1081}">
      <dgm:prSet/>
      <dgm:spPr/>
      <dgm:t>
        <a:bodyPr/>
        <a:lstStyle/>
        <a:p>
          <a:endParaRPr lang="pt-BR" b="1"/>
        </a:p>
      </dgm:t>
    </dgm:pt>
    <dgm:pt modelId="{2FCDC19D-68F7-4820-A350-8612A050F773}" type="sibTrans" cxnId="{29D471BD-236D-43EC-B364-313B611C1081}">
      <dgm:prSet/>
      <dgm:spPr/>
      <dgm:t>
        <a:bodyPr/>
        <a:lstStyle/>
        <a:p>
          <a:endParaRPr lang="pt-BR" b="1"/>
        </a:p>
      </dgm:t>
    </dgm:pt>
    <dgm:pt modelId="{34069286-7C75-4D76-8CD1-DF695F355546}">
      <dgm:prSet phldrT="[Texto]"/>
      <dgm:spPr/>
      <dgm:t>
        <a:bodyPr/>
        <a:lstStyle/>
        <a:p>
          <a:r>
            <a:rPr lang="pt-BR" b="1" dirty="0"/>
            <a:t>Produtividade e Resultado</a:t>
          </a:r>
        </a:p>
      </dgm:t>
    </dgm:pt>
    <dgm:pt modelId="{337DE33D-C42C-49EF-B946-319CE8B8F48E}" type="parTrans" cxnId="{F777B157-194E-4A6A-8EF5-DEC12C58FDBB}">
      <dgm:prSet/>
      <dgm:spPr/>
      <dgm:t>
        <a:bodyPr/>
        <a:lstStyle/>
        <a:p>
          <a:endParaRPr lang="pt-BR" b="1"/>
        </a:p>
      </dgm:t>
    </dgm:pt>
    <dgm:pt modelId="{C2FB3724-61BF-4C96-A7A5-5E6693184ACF}" type="sibTrans" cxnId="{F777B157-194E-4A6A-8EF5-DEC12C58FDBB}">
      <dgm:prSet/>
      <dgm:spPr/>
      <dgm:t>
        <a:bodyPr/>
        <a:lstStyle/>
        <a:p>
          <a:endParaRPr lang="pt-BR" b="1"/>
        </a:p>
      </dgm:t>
    </dgm:pt>
    <dgm:pt modelId="{DA365405-0474-4F96-A1FC-CAB8A0987558}">
      <dgm:prSet custT="1"/>
      <dgm:spPr/>
      <dgm:t>
        <a:bodyPr/>
        <a:lstStyle/>
        <a:p>
          <a:r>
            <a:rPr lang="pt-BR" sz="1600" b="1"/>
            <a:t>Eficiência</a:t>
          </a:r>
          <a:endParaRPr lang="pt-BR" sz="1600" b="1" dirty="0"/>
        </a:p>
      </dgm:t>
    </dgm:pt>
    <dgm:pt modelId="{40E2C49F-31B6-4CB9-8CE6-4171F2CBFEAD}" type="parTrans" cxnId="{9993A33C-1DC7-48BC-8B2C-CB86F41581D7}">
      <dgm:prSet/>
      <dgm:spPr/>
      <dgm:t>
        <a:bodyPr/>
        <a:lstStyle/>
        <a:p>
          <a:endParaRPr lang="pt-BR" b="1"/>
        </a:p>
      </dgm:t>
    </dgm:pt>
    <dgm:pt modelId="{C9667DC8-C0E6-4F28-B7AB-38C90B3B4DFA}" type="sibTrans" cxnId="{9993A33C-1DC7-48BC-8B2C-CB86F41581D7}">
      <dgm:prSet/>
      <dgm:spPr/>
      <dgm:t>
        <a:bodyPr/>
        <a:lstStyle/>
        <a:p>
          <a:endParaRPr lang="pt-BR" b="1"/>
        </a:p>
      </dgm:t>
    </dgm:pt>
    <dgm:pt modelId="{081AB811-3C9C-4F8C-9FEB-C33CD674184C}">
      <dgm:prSet/>
      <dgm:spPr/>
      <dgm:t>
        <a:bodyPr/>
        <a:lstStyle/>
        <a:p>
          <a:r>
            <a:rPr lang="pt-BR" b="1" dirty="0"/>
            <a:t>Qualidade do Trabalho</a:t>
          </a:r>
        </a:p>
      </dgm:t>
    </dgm:pt>
    <dgm:pt modelId="{71B407E5-0CAB-4116-98A5-4B7D3F6E6850}" type="parTrans" cxnId="{3D4D5636-98A1-4620-981C-012278C37C96}">
      <dgm:prSet/>
      <dgm:spPr/>
      <dgm:t>
        <a:bodyPr/>
        <a:lstStyle/>
        <a:p>
          <a:endParaRPr lang="pt-BR" b="1"/>
        </a:p>
      </dgm:t>
    </dgm:pt>
    <dgm:pt modelId="{B5344C00-B98C-42DC-9B46-A6ACB9972626}" type="sibTrans" cxnId="{3D4D5636-98A1-4620-981C-012278C37C96}">
      <dgm:prSet/>
      <dgm:spPr/>
      <dgm:t>
        <a:bodyPr/>
        <a:lstStyle/>
        <a:p>
          <a:endParaRPr lang="pt-BR" b="1"/>
        </a:p>
      </dgm:t>
    </dgm:pt>
    <dgm:pt modelId="{17C40DE9-2F01-430A-8132-DA60BA992140}">
      <dgm:prSet/>
      <dgm:spPr/>
      <dgm:t>
        <a:bodyPr/>
        <a:lstStyle/>
        <a:p>
          <a:r>
            <a:rPr lang="pt-BR" b="1" dirty="0"/>
            <a:t>Conhecimento Técnico</a:t>
          </a:r>
        </a:p>
      </dgm:t>
    </dgm:pt>
    <dgm:pt modelId="{00D190A2-1276-467C-B6D8-273D217CA3AB}" type="parTrans" cxnId="{0DEBAAAA-D2C7-4FE3-BEA9-9BC3C2459648}">
      <dgm:prSet/>
      <dgm:spPr/>
      <dgm:t>
        <a:bodyPr/>
        <a:lstStyle/>
        <a:p>
          <a:endParaRPr lang="pt-BR" b="1"/>
        </a:p>
      </dgm:t>
    </dgm:pt>
    <dgm:pt modelId="{DA08391D-D105-4FC2-BA00-60A4EF601EA4}" type="sibTrans" cxnId="{0DEBAAAA-D2C7-4FE3-BEA9-9BC3C2459648}">
      <dgm:prSet/>
      <dgm:spPr/>
      <dgm:t>
        <a:bodyPr/>
        <a:lstStyle/>
        <a:p>
          <a:endParaRPr lang="pt-BR" b="1"/>
        </a:p>
      </dgm:t>
    </dgm:pt>
    <dgm:pt modelId="{A1C5B8B7-E26F-4FE9-97F8-54D32C487ACE}">
      <dgm:prSet/>
      <dgm:spPr/>
      <dgm:t>
        <a:bodyPr/>
        <a:lstStyle/>
        <a:p>
          <a:r>
            <a:rPr lang="pt-BR" b="1" i="1" dirty="0">
              <a:effectLst/>
              <a:latin typeface="Arial" panose="020B0604020202020204" pitchFamily="34" charset="0"/>
              <a:ea typeface="Times New Roman" panose="02020603050405020304" pitchFamily="18" charset="0"/>
              <a:cs typeface="Times New Roman" panose="02020603050405020304" pitchFamily="18" charset="0"/>
            </a:rPr>
            <a:t>30 pontos – Peso 3</a:t>
          </a:r>
          <a:endParaRPr lang="pt-BR" b="1" dirty="0">
            <a:effectLst/>
            <a:latin typeface="Calibri" panose="020F0502020204030204" pitchFamily="34" charset="0"/>
            <a:ea typeface="Times New Roman" panose="02020603050405020304" pitchFamily="18" charset="0"/>
            <a:cs typeface="Times New Roman" panose="02020603050405020304" pitchFamily="18" charset="0"/>
          </a:endParaRPr>
        </a:p>
      </dgm:t>
    </dgm:pt>
    <dgm:pt modelId="{3E8DBB59-3E3F-4293-8CCD-880EF2134256}" type="parTrans" cxnId="{9A4CFC7E-97EB-4BF8-9AD4-3A186F6F8B6F}">
      <dgm:prSet/>
      <dgm:spPr/>
      <dgm:t>
        <a:bodyPr/>
        <a:lstStyle/>
        <a:p>
          <a:endParaRPr lang="pt-BR" b="1"/>
        </a:p>
      </dgm:t>
    </dgm:pt>
    <dgm:pt modelId="{E82506D8-0F98-45FE-AC18-078CDA6C6F9B}" type="sibTrans" cxnId="{9A4CFC7E-97EB-4BF8-9AD4-3A186F6F8B6F}">
      <dgm:prSet/>
      <dgm:spPr/>
      <dgm:t>
        <a:bodyPr/>
        <a:lstStyle/>
        <a:p>
          <a:endParaRPr lang="pt-BR" b="1"/>
        </a:p>
      </dgm:t>
    </dgm:pt>
    <dgm:pt modelId="{2C098247-3DB7-4F8F-BB92-E4D84D5BAD04}">
      <dgm:prSet/>
      <dgm:spPr/>
      <dgm:t>
        <a:bodyPr/>
        <a:lstStyle/>
        <a:p>
          <a:r>
            <a:rPr lang="pt-BR" b="1" i="1" dirty="0">
              <a:effectLst/>
              <a:latin typeface="Arial" panose="020B0604020202020204" pitchFamily="34" charset="0"/>
              <a:ea typeface="Times New Roman" panose="02020603050405020304" pitchFamily="18" charset="0"/>
              <a:cs typeface="Times New Roman" panose="02020603050405020304" pitchFamily="18" charset="0"/>
            </a:rPr>
            <a:t>20 pontos – Peso 2</a:t>
          </a:r>
          <a:endParaRPr lang="pt-BR" b="1" dirty="0"/>
        </a:p>
      </dgm:t>
    </dgm:pt>
    <dgm:pt modelId="{84688F0A-4079-442C-BA22-46439A3F0C8A}" type="parTrans" cxnId="{8FECAF41-0FE8-4B5F-90AC-73C28FE730C9}">
      <dgm:prSet/>
      <dgm:spPr/>
      <dgm:t>
        <a:bodyPr/>
        <a:lstStyle/>
        <a:p>
          <a:endParaRPr lang="pt-BR" b="1"/>
        </a:p>
      </dgm:t>
    </dgm:pt>
    <dgm:pt modelId="{005BB2C0-E413-4102-ACC7-05C64ECD28C6}" type="sibTrans" cxnId="{8FECAF41-0FE8-4B5F-90AC-73C28FE730C9}">
      <dgm:prSet/>
      <dgm:spPr/>
      <dgm:t>
        <a:bodyPr/>
        <a:lstStyle/>
        <a:p>
          <a:endParaRPr lang="pt-BR" b="1"/>
        </a:p>
      </dgm:t>
    </dgm:pt>
    <dgm:pt modelId="{CD917B47-F994-464C-9E46-64ED36ECFFA8}">
      <dgm:prSet/>
      <dgm:spPr/>
      <dgm:t>
        <a:bodyPr/>
        <a:lstStyle/>
        <a:p>
          <a:r>
            <a:rPr lang="pt-BR" b="1" i="1">
              <a:effectLst/>
              <a:latin typeface="Arial" panose="020B0604020202020204" pitchFamily="34" charset="0"/>
              <a:ea typeface="Times New Roman" panose="02020603050405020304" pitchFamily="18" charset="0"/>
              <a:cs typeface="Times New Roman" panose="02020603050405020304" pitchFamily="18" charset="0"/>
            </a:rPr>
            <a:t>20 pontos – Peso 2</a:t>
          </a:r>
          <a:endParaRPr lang="pt-BR" b="1"/>
        </a:p>
      </dgm:t>
    </dgm:pt>
    <dgm:pt modelId="{374410EF-9CAF-49BC-9A85-0923169CD6E5}" type="parTrans" cxnId="{E32E10F8-C50F-4A78-BFAA-443C33360C25}">
      <dgm:prSet/>
      <dgm:spPr/>
      <dgm:t>
        <a:bodyPr/>
        <a:lstStyle/>
        <a:p>
          <a:endParaRPr lang="pt-BR" b="1"/>
        </a:p>
      </dgm:t>
    </dgm:pt>
    <dgm:pt modelId="{51385CF3-75F6-4E2B-A30A-1F52C31BFFD4}" type="sibTrans" cxnId="{E32E10F8-C50F-4A78-BFAA-443C33360C25}">
      <dgm:prSet/>
      <dgm:spPr/>
      <dgm:t>
        <a:bodyPr/>
        <a:lstStyle/>
        <a:p>
          <a:endParaRPr lang="pt-BR" b="1"/>
        </a:p>
      </dgm:t>
    </dgm:pt>
    <dgm:pt modelId="{B61E3B69-9CF0-49BA-A893-6B664A566C11}">
      <dgm:prSet/>
      <dgm:spPr/>
      <dgm:t>
        <a:bodyPr/>
        <a:lstStyle/>
        <a:p>
          <a:r>
            <a:rPr lang="pt-BR" b="1" i="1" dirty="0">
              <a:effectLst/>
              <a:latin typeface="Arial" panose="020B0604020202020204" pitchFamily="34" charset="0"/>
              <a:ea typeface="Times New Roman" panose="02020603050405020304" pitchFamily="18" charset="0"/>
              <a:cs typeface="Times New Roman" panose="02020603050405020304" pitchFamily="18" charset="0"/>
            </a:rPr>
            <a:t>30 pontos – Peso 3</a:t>
          </a:r>
          <a:endParaRPr lang="pt-BR" b="1" dirty="0"/>
        </a:p>
      </dgm:t>
    </dgm:pt>
    <dgm:pt modelId="{0188EC51-AC5E-456E-9E7D-9E719BD60F47}" type="parTrans" cxnId="{4DF2031A-E10B-4EB7-8E8B-71358878A9A2}">
      <dgm:prSet/>
      <dgm:spPr/>
      <dgm:t>
        <a:bodyPr/>
        <a:lstStyle/>
        <a:p>
          <a:endParaRPr lang="pt-BR" b="1"/>
        </a:p>
      </dgm:t>
    </dgm:pt>
    <dgm:pt modelId="{F03D1CBB-C65D-4EDC-9E1E-D1CE19981320}" type="sibTrans" cxnId="{4DF2031A-E10B-4EB7-8E8B-71358878A9A2}">
      <dgm:prSet/>
      <dgm:spPr/>
      <dgm:t>
        <a:bodyPr/>
        <a:lstStyle/>
        <a:p>
          <a:endParaRPr lang="pt-BR" b="1"/>
        </a:p>
      </dgm:t>
    </dgm:pt>
    <dgm:pt modelId="{FA171A6F-AEA6-44DC-96E8-E9784C7D9902}" type="pres">
      <dgm:prSet presAssocID="{1C6912F3-615A-4D10-8D42-2B5535039CDC}" presName="Name0" presStyleCnt="0">
        <dgm:presLayoutVars>
          <dgm:chPref val="3"/>
          <dgm:dir/>
          <dgm:animLvl val="lvl"/>
          <dgm:resizeHandles/>
        </dgm:presLayoutVars>
      </dgm:prSet>
      <dgm:spPr/>
    </dgm:pt>
    <dgm:pt modelId="{92B4AE41-6347-4D95-95D1-6C42F4D89770}" type="pres">
      <dgm:prSet presAssocID="{8C194971-B78F-45DB-BAEB-C87D21003665}" presName="horFlow" presStyleCnt="0"/>
      <dgm:spPr/>
    </dgm:pt>
    <dgm:pt modelId="{E3ED4339-BF81-4F92-989A-9F03E6609783}" type="pres">
      <dgm:prSet presAssocID="{8C194971-B78F-45DB-BAEB-C87D21003665}" presName="bigChev" presStyleLbl="node1" presStyleIdx="0" presStyleCnt="4"/>
      <dgm:spPr/>
    </dgm:pt>
    <dgm:pt modelId="{2925F3E1-0566-4D78-B047-6F525DD65D77}" type="pres">
      <dgm:prSet presAssocID="{DA971BDA-4BE8-49C6-B67A-C702C6FE94A5}" presName="parTrans" presStyleCnt="0"/>
      <dgm:spPr/>
    </dgm:pt>
    <dgm:pt modelId="{3BEDD3BF-699F-4687-8083-1EAA28CE3D53}" type="pres">
      <dgm:prSet presAssocID="{44DE9439-0CA3-429F-AD21-9688BD3171D7}" presName="node" presStyleLbl="alignAccFollowNode1" presStyleIdx="0" presStyleCnt="16">
        <dgm:presLayoutVars>
          <dgm:bulletEnabled val="1"/>
        </dgm:presLayoutVars>
      </dgm:prSet>
      <dgm:spPr/>
    </dgm:pt>
    <dgm:pt modelId="{88E9D850-4E4D-4ECB-9146-77E84C62205C}" type="pres">
      <dgm:prSet presAssocID="{229FA7E7-F3FB-4CAF-96B2-D545736E1351}" presName="sibTrans" presStyleCnt="0"/>
      <dgm:spPr/>
    </dgm:pt>
    <dgm:pt modelId="{E369F3FC-2485-4858-83B1-E85532391563}" type="pres">
      <dgm:prSet presAssocID="{7199041B-4AFB-425C-A67F-C343442950B6}" presName="node" presStyleLbl="alignAccFollowNode1" presStyleIdx="1" presStyleCnt="16">
        <dgm:presLayoutVars>
          <dgm:bulletEnabled val="1"/>
        </dgm:presLayoutVars>
      </dgm:prSet>
      <dgm:spPr/>
    </dgm:pt>
    <dgm:pt modelId="{234C38ED-2441-42E9-B162-6EBFDDA094AD}" type="pres">
      <dgm:prSet presAssocID="{A233B7EC-0781-4E14-B438-3952F7E92494}" presName="sibTrans" presStyleCnt="0"/>
      <dgm:spPr/>
    </dgm:pt>
    <dgm:pt modelId="{76DAE0EB-7AB8-4DC3-8678-5ACA7C3DBD1A}" type="pres">
      <dgm:prSet presAssocID="{90D70FF5-345E-4C73-AD72-4941097B4DAA}" presName="node" presStyleLbl="alignAccFollowNode1" presStyleIdx="2" presStyleCnt="16">
        <dgm:presLayoutVars>
          <dgm:bulletEnabled val="1"/>
        </dgm:presLayoutVars>
      </dgm:prSet>
      <dgm:spPr/>
    </dgm:pt>
    <dgm:pt modelId="{A16A9F4E-9092-4E0D-85E6-B574F0F02F68}" type="pres">
      <dgm:prSet presAssocID="{F1B9D206-2014-45DC-8049-576ADE98FFF0}" presName="sibTrans" presStyleCnt="0"/>
      <dgm:spPr/>
    </dgm:pt>
    <dgm:pt modelId="{1688B8AE-F4D3-4E15-B804-F643ACBC6787}" type="pres">
      <dgm:prSet presAssocID="{A1C5B8B7-E26F-4FE9-97F8-54D32C487ACE}" presName="node" presStyleLbl="alignAccFollowNode1" presStyleIdx="3" presStyleCnt="16">
        <dgm:presLayoutVars>
          <dgm:bulletEnabled val="1"/>
        </dgm:presLayoutVars>
      </dgm:prSet>
      <dgm:spPr/>
    </dgm:pt>
    <dgm:pt modelId="{772AF4BB-B359-4164-9597-1C61090274EF}" type="pres">
      <dgm:prSet presAssocID="{8C194971-B78F-45DB-BAEB-C87D21003665}" presName="vSp" presStyleCnt="0"/>
      <dgm:spPr/>
    </dgm:pt>
    <dgm:pt modelId="{5304FB98-90FC-4C6C-9CD5-3A3B597F557C}" type="pres">
      <dgm:prSet presAssocID="{45CFA1B7-47C3-4634-BE2C-773FD4017810}" presName="horFlow" presStyleCnt="0"/>
      <dgm:spPr/>
    </dgm:pt>
    <dgm:pt modelId="{FDBC83A1-400F-4CB2-AD3A-8317FEA5A0D3}" type="pres">
      <dgm:prSet presAssocID="{45CFA1B7-47C3-4634-BE2C-773FD4017810}" presName="bigChev" presStyleLbl="node1" presStyleIdx="1" presStyleCnt="4"/>
      <dgm:spPr/>
    </dgm:pt>
    <dgm:pt modelId="{B29184DD-28E3-4230-A645-100CAEB1EA16}" type="pres">
      <dgm:prSet presAssocID="{7650F157-793A-4399-8E9B-3FD0C823D2CB}" presName="parTrans" presStyleCnt="0"/>
      <dgm:spPr/>
    </dgm:pt>
    <dgm:pt modelId="{2897A0EB-C75A-4D10-9F83-27F57B2AE5C6}" type="pres">
      <dgm:prSet presAssocID="{0A3AA55F-DA1B-47F3-9DB7-1359CDB9CF19}" presName="node" presStyleLbl="alignAccFollowNode1" presStyleIdx="4" presStyleCnt="16">
        <dgm:presLayoutVars>
          <dgm:bulletEnabled val="1"/>
        </dgm:presLayoutVars>
      </dgm:prSet>
      <dgm:spPr/>
    </dgm:pt>
    <dgm:pt modelId="{3FF8D8D5-7946-41CD-BF12-8D56EE0AE2C7}" type="pres">
      <dgm:prSet presAssocID="{10B445BF-AD2A-486C-9BF7-ACF781E00482}" presName="sibTrans" presStyleCnt="0"/>
      <dgm:spPr/>
    </dgm:pt>
    <dgm:pt modelId="{F73D0634-FEEF-4BE8-B042-1380580CF8B5}" type="pres">
      <dgm:prSet presAssocID="{C86F5E2D-6C56-4BF0-9228-72565C629D3C}" presName="node" presStyleLbl="alignAccFollowNode1" presStyleIdx="5" presStyleCnt="16">
        <dgm:presLayoutVars>
          <dgm:bulletEnabled val="1"/>
        </dgm:presLayoutVars>
      </dgm:prSet>
      <dgm:spPr/>
    </dgm:pt>
    <dgm:pt modelId="{12720628-F8C4-4155-A081-04F452D7B00B}" type="pres">
      <dgm:prSet presAssocID="{7B812564-BA99-420A-894F-185AE98A7E87}" presName="sibTrans" presStyleCnt="0"/>
      <dgm:spPr/>
    </dgm:pt>
    <dgm:pt modelId="{FD10C245-C102-4E76-9030-0C5D45CDED5D}" type="pres">
      <dgm:prSet presAssocID="{B4B5EB77-3174-437F-97C3-6B3462A17E55}" presName="node" presStyleLbl="alignAccFollowNode1" presStyleIdx="6" presStyleCnt="16">
        <dgm:presLayoutVars>
          <dgm:bulletEnabled val="1"/>
        </dgm:presLayoutVars>
      </dgm:prSet>
      <dgm:spPr/>
    </dgm:pt>
    <dgm:pt modelId="{06006C3A-0F4E-4E71-968E-D614BB693B05}" type="pres">
      <dgm:prSet presAssocID="{4A638F96-F5D1-4087-A1E6-49004F460A16}" presName="sibTrans" presStyleCnt="0"/>
      <dgm:spPr/>
    </dgm:pt>
    <dgm:pt modelId="{4C3D3811-FFEF-40BB-8D3C-0D9AD1DEEE4A}" type="pres">
      <dgm:prSet presAssocID="{2C098247-3DB7-4F8F-BB92-E4D84D5BAD04}" presName="node" presStyleLbl="alignAccFollowNode1" presStyleIdx="7" presStyleCnt="16">
        <dgm:presLayoutVars>
          <dgm:bulletEnabled val="1"/>
        </dgm:presLayoutVars>
      </dgm:prSet>
      <dgm:spPr/>
    </dgm:pt>
    <dgm:pt modelId="{3CF17D9B-AB7C-411D-95CD-4E4D08B5B536}" type="pres">
      <dgm:prSet presAssocID="{45CFA1B7-47C3-4634-BE2C-773FD4017810}" presName="vSp" presStyleCnt="0"/>
      <dgm:spPr/>
    </dgm:pt>
    <dgm:pt modelId="{0F74CAFB-8334-4D7E-AD08-1618229A4AA9}" type="pres">
      <dgm:prSet presAssocID="{9CFA5ABE-1C26-41B8-9948-8F09375FBE2E}" presName="horFlow" presStyleCnt="0"/>
      <dgm:spPr/>
    </dgm:pt>
    <dgm:pt modelId="{F70FD887-B39C-4B19-B246-B6BA73C8D8B7}" type="pres">
      <dgm:prSet presAssocID="{9CFA5ABE-1C26-41B8-9948-8F09375FBE2E}" presName="bigChev" presStyleLbl="node1" presStyleIdx="2" presStyleCnt="4"/>
      <dgm:spPr/>
    </dgm:pt>
    <dgm:pt modelId="{AAB79EB3-F401-42FB-8036-2F68034BBCFD}" type="pres">
      <dgm:prSet presAssocID="{56FBEF25-5241-4910-947D-155BB98A450B}" presName="parTrans" presStyleCnt="0"/>
      <dgm:spPr/>
    </dgm:pt>
    <dgm:pt modelId="{FD0DEA6B-F90D-43C6-AC6E-A27828BCB668}" type="pres">
      <dgm:prSet presAssocID="{34028DE8-A7C4-4324-BF01-C5B2516E95BB}" presName="node" presStyleLbl="alignAccFollowNode1" presStyleIdx="8" presStyleCnt="16" custLinFactNeighborX="4348" custLinFactNeighborY="534">
        <dgm:presLayoutVars>
          <dgm:bulletEnabled val="1"/>
        </dgm:presLayoutVars>
      </dgm:prSet>
      <dgm:spPr/>
    </dgm:pt>
    <dgm:pt modelId="{04D52FDD-8C9F-4B97-AE5A-1A0C12EC7C02}" type="pres">
      <dgm:prSet presAssocID="{665E5FE6-FC75-4873-9CDB-6E0116364D29}" presName="sibTrans" presStyleCnt="0"/>
      <dgm:spPr/>
    </dgm:pt>
    <dgm:pt modelId="{8C9EC075-9E33-4DD1-B304-8C69550325BA}" type="pres">
      <dgm:prSet presAssocID="{B4434302-19E8-43A3-8A4D-FD1575CB2988}" presName="node" presStyleLbl="alignAccFollowNode1" presStyleIdx="9" presStyleCnt="16" custLinFactNeighborX="-4882" custLinFactNeighborY="510">
        <dgm:presLayoutVars>
          <dgm:bulletEnabled val="1"/>
        </dgm:presLayoutVars>
      </dgm:prSet>
      <dgm:spPr/>
    </dgm:pt>
    <dgm:pt modelId="{77E61EFC-7882-45B1-967D-B21089B97813}" type="pres">
      <dgm:prSet presAssocID="{B5C81D01-CF4D-41DE-A34F-EF1798713432}" presName="sibTrans" presStyleCnt="0"/>
      <dgm:spPr/>
    </dgm:pt>
    <dgm:pt modelId="{9A689A8B-1CF6-4469-891C-5E98EC697B34}" type="pres">
      <dgm:prSet presAssocID="{813F915D-A5A5-4FB8-AF37-1E523FB1B7E3}" presName="node" presStyleLbl="alignAccFollowNode1" presStyleIdx="10" presStyleCnt="16" custLinFactNeighborX="-7326" custLinFactNeighborY="1240">
        <dgm:presLayoutVars>
          <dgm:bulletEnabled val="1"/>
        </dgm:presLayoutVars>
      </dgm:prSet>
      <dgm:spPr/>
    </dgm:pt>
    <dgm:pt modelId="{A903A594-6350-4CA9-8ACB-A4FD6930B3E8}" type="pres">
      <dgm:prSet presAssocID="{2FCDC19D-68F7-4820-A350-8612A050F773}" presName="sibTrans" presStyleCnt="0"/>
      <dgm:spPr/>
    </dgm:pt>
    <dgm:pt modelId="{D83B960E-67CA-4CF1-B6E7-F721D0CD87F1}" type="pres">
      <dgm:prSet presAssocID="{CD917B47-F994-464C-9E46-64ED36ECFFA8}" presName="node" presStyleLbl="alignAccFollowNode1" presStyleIdx="11" presStyleCnt="16" custLinFactNeighborX="-3926" custLinFactNeighborY="132">
        <dgm:presLayoutVars>
          <dgm:bulletEnabled val="1"/>
        </dgm:presLayoutVars>
      </dgm:prSet>
      <dgm:spPr/>
    </dgm:pt>
    <dgm:pt modelId="{A6A4636F-BA5D-4A5B-B15F-4EB3BB94EE91}" type="pres">
      <dgm:prSet presAssocID="{9CFA5ABE-1C26-41B8-9948-8F09375FBE2E}" presName="vSp" presStyleCnt="0"/>
      <dgm:spPr/>
    </dgm:pt>
    <dgm:pt modelId="{2DD3AFBD-9AAF-4DFA-ABB3-BB479A83DB8F}" type="pres">
      <dgm:prSet presAssocID="{DA365405-0474-4F96-A1FC-CAB8A0987558}" presName="horFlow" presStyleCnt="0"/>
      <dgm:spPr/>
    </dgm:pt>
    <dgm:pt modelId="{ED9A7807-68FF-445D-9A6D-BCCE18603456}" type="pres">
      <dgm:prSet presAssocID="{DA365405-0474-4F96-A1FC-CAB8A0987558}" presName="bigChev" presStyleLbl="node1" presStyleIdx="3" presStyleCnt="4" custLinFactNeighborX="3423" custLinFactNeighborY="7787"/>
      <dgm:spPr/>
    </dgm:pt>
    <dgm:pt modelId="{7EA93593-BFFA-4459-94D0-4695821AD8EB}" type="pres">
      <dgm:prSet presAssocID="{337DE33D-C42C-49EF-B946-319CE8B8F48E}" presName="parTrans" presStyleCnt="0"/>
      <dgm:spPr/>
    </dgm:pt>
    <dgm:pt modelId="{B7FB3429-5C23-4EBA-A84E-90182DE11A9A}" type="pres">
      <dgm:prSet presAssocID="{34069286-7C75-4D76-8CD1-DF695F355546}" presName="node" presStyleLbl="alignAccFollowNode1" presStyleIdx="12" presStyleCnt="16">
        <dgm:presLayoutVars>
          <dgm:bulletEnabled val="1"/>
        </dgm:presLayoutVars>
      </dgm:prSet>
      <dgm:spPr/>
    </dgm:pt>
    <dgm:pt modelId="{BC868CED-CDAF-4410-8596-FA9C66039CEB}" type="pres">
      <dgm:prSet presAssocID="{C2FB3724-61BF-4C96-A7A5-5E6693184ACF}" presName="sibTrans" presStyleCnt="0"/>
      <dgm:spPr/>
    </dgm:pt>
    <dgm:pt modelId="{11A83D26-0182-456F-A7B1-378D06CD031F}" type="pres">
      <dgm:prSet presAssocID="{081AB811-3C9C-4F8C-9FEB-C33CD674184C}" presName="node" presStyleLbl="alignAccFollowNode1" presStyleIdx="13" presStyleCnt="16">
        <dgm:presLayoutVars>
          <dgm:bulletEnabled val="1"/>
        </dgm:presLayoutVars>
      </dgm:prSet>
      <dgm:spPr/>
    </dgm:pt>
    <dgm:pt modelId="{1A7BBBFA-EA84-4597-B0B5-FD18CA9F2BCE}" type="pres">
      <dgm:prSet presAssocID="{B5344C00-B98C-42DC-9B46-A6ACB9972626}" presName="sibTrans" presStyleCnt="0"/>
      <dgm:spPr/>
    </dgm:pt>
    <dgm:pt modelId="{0ADE9F15-02A5-4589-BAE4-64F61C60C084}" type="pres">
      <dgm:prSet presAssocID="{17C40DE9-2F01-430A-8132-DA60BA992140}" presName="node" presStyleLbl="alignAccFollowNode1" presStyleIdx="14" presStyleCnt="16">
        <dgm:presLayoutVars>
          <dgm:bulletEnabled val="1"/>
        </dgm:presLayoutVars>
      </dgm:prSet>
      <dgm:spPr/>
    </dgm:pt>
    <dgm:pt modelId="{8EDF0FD9-4E78-4184-A660-62F928C1412B}" type="pres">
      <dgm:prSet presAssocID="{DA08391D-D105-4FC2-BA00-60A4EF601EA4}" presName="sibTrans" presStyleCnt="0"/>
      <dgm:spPr/>
    </dgm:pt>
    <dgm:pt modelId="{C02E5562-8286-4330-B572-C3FAC3EFC694}" type="pres">
      <dgm:prSet presAssocID="{B61E3B69-9CF0-49BA-A893-6B664A566C11}" presName="node" presStyleLbl="alignAccFollowNode1" presStyleIdx="15" presStyleCnt="16">
        <dgm:presLayoutVars>
          <dgm:bulletEnabled val="1"/>
        </dgm:presLayoutVars>
      </dgm:prSet>
      <dgm:spPr/>
    </dgm:pt>
  </dgm:ptLst>
  <dgm:cxnLst>
    <dgm:cxn modelId="{91D60101-9D4C-4CC4-A4D6-E24FBA8E8FBE}" type="presOf" srcId="{2C098247-3DB7-4F8F-BB92-E4D84D5BAD04}" destId="{4C3D3811-FFEF-40BB-8D3C-0D9AD1DEEE4A}" srcOrd="0" destOrd="0" presId="urn:microsoft.com/office/officeart/2005/8/layout/lProcess3"/>
    <dgm:cxn modelId="{47567D0C-272D-419B-AA4E-670AB4D6EA3A}" type="presOf" srcId="{44DE9439-0CA3-429F-AD21-9688BD3171D7}" destId="{3BEDD3BF-699F-4687-8083-1EAA28CE3D53}" srcOrd="0" destOrd="0" presId="urn:microsoft.com/office/officeart/2005/8/layout/lProcess3"/>
    <dgm:cxn modelId="{4DF2031A-E10B-4EB7-8E8B-71358878A9A2}" srcId="{DA365405-0474-4F96-A1FC-CAB8A0987558}" destId="{B61E3B69-9CF0-49BA-A893-6B664A566C11}" srcOrd="3" destOrd="0" parTransId="{0188EC51-AC5E-456E-9E7D-9E719BD60F47}" sibTransId="{F03D1CBB-C65D-4EDC-9E1E-D1CE19981320}"/>
    <dgm:cxn modelId="{65651C1E-AB18-4694-BEBD-E9DD5AF546D8}" srcId="{8C194971-B78F-45DB-BAEB-C87D21003665}" destId="{90D70FF5-345E-4C73-AD72-4941097B4DAA}" srcOrd="2" destOrd="0" parTransId="{C5C2C49E-8F84-4ED5-B909-47AD85A7019E}" sibTransId="{F1B9D206-2014-45DC-8049-576ADE98FFF0}"/>
    <dgm:cxn modelId="{082E561E-628C-4336-8550-A86A4CAD50A3}" type="presOf" srcId="{7199041B-4AFB-425C-A67F-C343442950B6}" destId="{E369F3FC-2485-4858-83B1-E85532391563}" srcOrd="0" destOrd="0" presId="urn:microsoft.com/office/officeart/2005/8/layout/lProcess3"/>
    <dgm:cxn modelId="{DE1AA52E-87A3-40A6-A274-41CDF9D2D5F0}" type="presOf" srcId="{C86F5E2D-6C56-4BF0-9228-72565C629D3C}" destId="{F73D0634-FEEF-4BE8-B042-1380580CF8B5}" srcOrd="0" destOrd="0" presId="urn:microsoft.com/office/officeart/2005/8/layout/lProcess3"/>
    <dgm:cxn modelId="{3D4D5636-98A1-4620-981C-012278C37C96}" srcId="{DA365405-0474-4F96-A1FC-CAB8A0987558}" destId="{081AB811-3C9C-4F8C-9FEB-C33CD674184C}" srcOrd="1" destOrd="0" parTransId="{71B407E5-0CAB-4116-98A5-4B7D3F6E6850}" sibTransId="{B5344C00-B98C-42DC-9B46-A6ACB9972626}"/>
    <dgm:cxn modelId="{654C9837-2AF0-422A-9D5F-D1E23867482E}" srcId="{1C6912F3-615A-4D10-8D42-2B5535039CDC}" destId="{9CFA5ABE-1C26-41B8-9948-8F09375FBE2E}" srcOrd="2" destOrd="0" parTransId="{69CB4424-B7CF-4DA3-B457-F62438A21F6B}" sibTransId="{BBAF3E87-A40F-4CF0-9A5B-2A884CB41AE4}"/>
    <dgm:cxn modelId="{9993A33C-1DC7-48BC-8B2C-CB86F41581D7}" srcId="{1C6912F3-615A-4D10-8D42-2B5535039CDC}" destId="{DA365405-0474-4F96-A1FC-CAB8A0987558}" srcOrd="3" destOrd="0" parTransId="{40E2C49F-31B6-4CB9-8CE6-4171F2CBFEAD}" sibTransId="{C9667DC8-C0E6-4F28-B7AB-38C90B3B4DFA}"/>
    <dgm:cxn modelId="{8FECAF41-0FE8-4B5F-90AC-73C28FE730C9}" srcId="{45CFA1B7-47C3-4634-BE2C-773FD4017810}" destId="{2C098247-3DB7-4F8F-BB92-E4D84D5BAD04}" srcOrd="3" destOrd="0" parTransId="{84688F0A-4079-442C-BA22-46439A3F0C8A}" sibTransId="{005BB2C0-E413-4102-ACC7-05C64ECD28C6}"/>
    <dgm:cxn modelId="{873B1142-9521-4722-9DF3-791185A31E31}" srcId="{45CFA1B7-47C3-4634-BE2C-773FD4017810}" destId="{B4B5EB77-3174-437F-97C3-6B3462A17E55}" srcOrd="2" destOrd="0" parTransId="{BC5278EC-4D6E-4B53-BDF8-4D1398A571F0}" sibTransId="{4A638F96-F5D1-4087-A1E6-49004F460A16}"/>
    <dgm:cxn modelId="{D01F7B65-540C-403E-A247-0B02F1B9D5EA}" type="presOf" srcId="{B4434302-19E8-43A3-8A4D-FD1575CB2988}" destId="{8C9EC075-9E33-4DD1-B304-8C69550325BA}" srcOrd="0" destOrd="0" presId="urn:microsoft.com/office/officeart/2005/8/layout/lProcess3"/>
    <dgm:cxn modelId="{3649366A-722B-4D45-9F1C-9FC87D429CC6}" type="presOf" srcId="{34069286-7C75-4D76-8CD1-DF695F355546}" destId="{B7FB3429-5C23-4EBA-A84E-90182DE11A9A}" srcOrd="0" destOrd="0" presId="urn:microsoft.com/office/officeart/2005/8/layout/lProcess3"/>
    <dgm:cxn modelId="{8B4E974F-5573-44D6-8ED3-53F2715D755B}" type="presOf" srcId="{90D70FF5-345E-4C73-AD72-4941097B4DAA}" destId="{76DAE0EB-7AB8-4DC3-8678-5ACA7C3DBD1A}" srcOrd="0" destOrd="0" presId="urn:microsoft.com/office/officeart/2005/8/layout/lProcess3"/>
    <dgm:cxn modelId="{88C38972-34A9-4EA4-BD24-F2133DBCB84F}" type="presOf" srcId="{45CFA1B7-47C3-4634-BE2C-773FD4017810}" destId="{FDBC83A1-400F-4CB2-AD3A-8317FEA5A0D3}" srcOrd="0" destOrd="0" presId="urn:microsoft.com/office/officeart/2005/8/layout/lProcess3"/>
    <dgm:cxn modelId="{7A0B4E54-051E-4098-9F4B-C723A38B8ADD}" srcId="{9CFA5ABE-1C26-41B8-9948-8F09375FBE2E}" destId="{34028DE8-A7C4-4324-BF01-C5B2516E95BB}" srcOrd="0" destOrd="0" parTransId="{56FBEF25-5241-4910-947D-155BB98A450B}" sibTransId="{665E5FE6-FC75-4873-9CDB-6E0116364D29}"/>
    <dgm:cxn modelId="{B74A9F57-9853-4C1E-AE6D-2CC385F82ACB}" srcId="{9CFA5ABE-1C26-41B8-9948-8F09375FBE2E}" destId="{B4434302-19E8-43A3-8A4D-FD1575CB2988}" srcOrd="1" destOrd="0" parTransId="{79E2F62C-1854-43E4-BBF1-682481C6493B}" sibTransId="{B5C81D01-CF4D-41DE-A34F-EF1798713432}"/>
    <dgm:cxn modelId="{F777B157-194E-4A6A-8EF5-DEC12C58FDBB}" srcId="{DA365405-0474-4F96-A1FC-CAB8A0987558}" destId="{34069286-7C75-4D76-8CD1-DF695F355546}" srcOrd="0" destOrd="0" parTransId="{337DE33D-C42C-49EF-B946-319CE8B8F48E}" sibTransId="{C2FB3724-61BF-4C96-A7A5-5E6693184ACF}"/>
    <dgm:cxn modelId="{9A4CFC7E-97EB-4BF8-9AD4-3A186F6F8B6F}" srcId="{8C194971-B78F-45DB-BAEB-C87D21003665}" destId="{A1C5B8B7-E26F-4FE9-97F8-54D32C487ACE}" srcOrd="3" destOrd="0" parTransId="{3E8DBB59-3E3F-4293-8CCD-880EF2134256}" sibTransId="{E82506D8-0F98-45FE-AC18-078CDA6C6F9B}"/>
    <dgm:cxn modelId="{89238F84-0EBF-4223-900B-CE76E89DACDD}" type="presOf" srcId="{17C40DE9-2F01-430A-8132-DA60BA992140}" destId="{0ADE9F15-02A5-4589-BAE4-64F61C60C084}" srcOrd="0" destOrd="0" presId="urn:microsoft.com/office/officeart/2005/8/layout/lProcess3"/>
    <dgm:cxn modelId="{A5183291-3602-438D-88BC-70018C49F70F}" srcId="{8C194971-B78F-45DB-BAEB-C87D21003665}" destId="{7199041B-4AFB-425C-A67F-C343442950B6}" srcOrd="1" destOrd="0" parTransId="{E6FEFFE2-A565-4CF4-8191-2882B81919C3}" sibTransId="{A233B7EC-0781-4E14-B438-3952F7E92494}"/>
    <dgm:cxn modelId="{AAF4FEA3-7861-4F8C-AC46-F0F244BC7AFE}" srcId="{8C194971-B78F-45DB-BAEB-C87D21003665}" destId="{44DE9439-0CA3-429F-AD21-9688BD3171D7}" srcOrd="0" destOrd="0" parTransId="{DA971BDA-4BE8-49C6-B67A-C702C6FE94A5}" sibTransId="{229FA7E7-F3FB-4CAF-96B2-D545736E1351}"/>
    <dgm:cxn modelId="{32B76DA8-78EA-440D-965C-66AC3B199073}" srcId="{1C6912F3-615A-4D10-8D42-2B5535039CDC}" destId="{8C194971-B78F-45DB-BAEB-C87D21003665}" srcOrd="0" destOrd="0" parTransId="{6E9BC972-6F28-4D39-86C8-C7455FE402A0}" sibTransId="{97B2E2DA-9AA8-44CB-B38C-E7A394C50751}"/>
    <dgm:cxn modelId="{0DEBAAAA-D2C7-4FE3-BEA9-9BC3C2459648}" srcId="{DA365405-0474-4F96-A1FC-CAB8A0987558}" destId="{17C40DE9-2F01-430A-8132-DA60BA992140}" srcOrd="2" destOrd="0" parTransId="{00D190A2-1276-467C-B6D8-273D217CA3AB}" sibTransId="{DA08391D-D105-4FC2-BA00-60A4EF601EA4}"/>
    <dgm:cxn modelId="{F95837AB-49C2-4399-8843-076D6D12B033}" type="presOf" srcId="{A1C5B8B7-E26F-4FE9-97F8-54D32C487ACE}" destId="{1688B8AE-F4D3-4E15-B804-F643ACBC6787}" srcOrd="0" destOrd="0" presId="urn:microsoft.com/office/officeart/2005/8/layout/lProcess3"/>
    <dgm:cxn modelId="{613D18AE-C763-4BBD-AA62-56334931C6E6}" type="presOf" srcId="{9CFA5ABE-1C26-41B8-9948-8F09375FBE2E}" destId="{F70FD887-B39C-4B19-B246-B6BA73C8D8B7}" srcOrd="0" destOrd="0" presId="urn:microsoft.com/office/officeart/2005/8/layout/lProcess3"/>
    <dgm:cxn modelId="{D8977AAE-9F0D-435C-A3C3-2A6684FCC7B8}" type="presOf" srcId="{081AB811-3C9C-4F8C-9FEB-C33CD674184C}" destId="{11A83D26-0182-456F-A7B1-378D06CD031F}" srcOrd="0" destOrd="0" presId="urn:microsoft.com/office/officeart/2005/8/layout/lProcess3"/>
    <dgm:cxn modelId="{319E06B0-0758-4B4D-BE15-A80190AC2B86}" type="presOf" srcId="{0A3AA55F-DA1B-47F3-9DB7-1359CDB9CF19}" destId="{2897A0EB-C75A-4D10-9F83-27F57B2AE5C6}" srcOrd="0" destOrd="0" presId="urn:microsoft.com/office/officeart/2005/8/layout/lProcess3"/>
    <dgm:cxn modelId="{FF37EFB0-B5B9-4FD8-88F5-E951AEC2DA9B}" srcId="{45CFA1B7-47C3-4634-BE2C-773FD4017810}" destId="{C86F5E2D-6C56-4BF0-9228-72565C629D3C}" srcOrd="1" destOrd="0" parTransId="{E386E035-4E7C-441A-A70B-36C969500D23}" sibTransId="{7B812564-BA99-420A-894F-185AE98A7E87}"/>
    <dgm:cxn modelId="{F7D577B9-A7BA-4B3D-8D2D-165501A793FB}" type="presOf" srcId="{CD917B47-F994-464C-9E46-64ED36ECFFA8}" destId="{D83B960E-67CA-4CF1-B6E7-F721D0CD87F1}" srcOrd="0" destOrd="0" presId="urn:microsoft.com/office/officeart/2005/8/layout/lProcess3"/>
    <dgm:cxn modelId="{29D471BD-236D-43EC-B364-313B611C1081}" srcId="{9CFA5ABE-1C26-41B8-9948-8F09375FBE2E}" destId="{813F915D-A5A5-4FB8-AF37-1E523FB1B7E3}" srcOrd="2" destOrd="0" parTransId="{EF23ED9A-1363-4EB2-A9B3-408B9B1F039B}" sibTransId="{2FCDC19D-68F7-4820-A350-8612A050F773}"/>
    <dgm:cxn modelId="{CA687CC8-C36C-47B7-95D2-180C890E3F0A}" type="presOf" srcId="{DA365405-0474-4F96-A1FC-CAB8A0987558}" destId="{ED9A7807-68FF-445D-9A6D-BCCE18603456}" srcOrd="0" destOrd="0" presId="urn:microsoft.com/office/officeart/2005/8/layout/lProcess3"/>
    <dgm:cxn modelId="{558607C9-0FCC-48F0-A8F3-AFD69A926EF3}" type="presOf" srcId="{34028DE8-A7C4-4324-BF01-C5B2516E95BB}" destId="{FD0DEA6B-F90D-43C6-AC6E-A27828BCB668}" srcOrd="0" destOrd="0" presId="urn:microsoft.com/office/officeart/2005/8/layout/lProcess3"/>
    <dgm:cxn modelId="{495822D9-395C-4795-B16F-B91A4831075C}" type="presOf" srcId="{1C6912F3-615A-4D10-8D42-2B5535039CDC}" destId="{FA171A6F-AEA6-44DC-96E8-E9784C7D9902}" srcOrd="0" destOrd="0" presId="urn:microsoft.com/office/officeart/2005/8/layout/lProcess3"/>
    <dgm:cxn modelId="{5E00C3E4-13B5-4554-8A80-20D53A9510DA}" type="presOf" srcId="{B4B5EB77-3174-437F-97C3-6B3462A17E55}" destId="{FD10C245-C102-4E76-9030-0C5D45CDED5D}" srcOrd="0" destOrd="0" presId="urn:microsoft.com/office/officeart/2005/8/layout/lProcess3"/>
    <dgm:cxn modelId="{C99C25E9-802C-4723-8C19-1F0D2C280DF6}" type="presOf" srcId="{813F915D-A5A5-4FB8-AF37-1E523FB1B7E3}" destId="{9A689A8B-1CF6-4469-891C-5E98EC697B34}" srcOrd="0" destOrd="0" presId="urn:microsoft.com/office/officeart/2005/8/layout/lProcess3"/>
    <dgm:cxn modelId="{F9B25AED-85AF-4E40-BEEB-ACB25ECAB60E}" type="presOf" srcId="{B61E3B69-9CF0-49BA-A893-6B664A566C11}" destId="{C02E5562-8286-4330-B572-C3FAC3EFC694}" srcOrd="0" destOrd="0" presId="urn:microsoft.com/office/officeart/2005/8/layout/lProcess3"/>
    <dgm:cxn modelId="{E32E10F8-C50F-4A78-BFAA-443C33360C25}" srcId="{9CFA5ABE-1C26-41B8-9948-8F09375FBE2E}" destId="{CD917B47-F994-464C-9E46-64ED36ECFFA8}" srcOrd="3" destOrd="0" parTransId="{374410EF-9CAF-49BC-9A85-0923169CD6E5}" sibTransId="{51385CF3-75F6-4E2B-A30A-1F52C31BFFD4}"/>
    <dgm:cxn modelId="{65DD25FC-0594-49DE-9876-BCCD74690D6A}" type="presOf" srcId="{8C194971-B78F-45DB-BAEB-C87D21003665}" destId="{E3ED4339-BF81-4F92-989A-9F03E6609783}" srcOrd="0" destOrd="0" presId="urn:microsoft.com/office/officeart/2005/8/layout/lProcess3"/>
    <dgm:cxn modelId="{799DCDFD-40E7-454E-BA74-84584499D665}" srcId="{45CFA1B7-47C3-4634-BE2C-773FD4017810}" destId="{0A3AA55F-DA1B-47F3-9DB7-1359CDB9CF19}" srcOrd="0" destOrd="0" parTransId="{7650F157-793A-4399-8E9B-3FD0C823D2CB}" sibTransId="{10B445BF-AD2A-486C-9BF7-ACF781E00482}"/>
    <dgm:cxn modelId="{753CC4FE-80AF-4C21-96F2-8E63A4CF01C3}" srcId="{1C6912F3-615A-4D10-8D42-2B5535039CDC}" destId="{45CFA1B7-47C3-4634-BE2C-773FD4017810}" srcOrd="1" destOrd="0" parTransId="{F4C441CE-C1D3-409F-B3A0-76BD8EB679CE}" sibTransId="{7B1FDD6C-6548-4EC4-B491-05A6AD7C55F3}"/>
    <dgm:cxn modelId="{99B0908E-5C17-4FA1-9E6A-1245AA436D8C}" type="presParOf" srcId="{FA171A6F-AEA6-44DC-96E8-E9784C7D9902}" destId="{92B4AE41-6347-4D95-95D1-6C42F4D89770}" srcOrd="0" destOrd="0" presId="urn:microsoft.com/office/officeart/2005/8/layout/lProcess3"/>
    <dgm:cxn modelId="{96E99570-AA50-4B09-A6CC-9BB7459961EF}" type="presParOf" srcId="{92B4AE41-6347-4D95-95D1-6C42F4D89770}" destId="{E3ED4339-BF81-4F92-989A-9F03E6609783}" srcOrd="0" destOrd="0" presId="urn:microsoft.com/office/officeart/2005/8/layout/lProcess3"/>
    <dgm:cxn modelId="{8E64A01A-7C8D-436C-8B86-888F6047C2FB}" type="presParOf" srcId="{92B4AE41-6347-4D95-95D1-6C42F4D89770}" destId="{2925F3E1-0566-4D78-B047-6F525DD65D77}" srcOrd="1" destOrd="0" presId="urn:microsoft.com/office/officeart/2005/8/layout/lProcess3"/>
    <dgm:cxn modelId="{D014E5F6-5DA9-4487-AA08-B31C0AADBB78}" type="presParOf" srcId="{92B4AE41-6347-4D95-95D1-6C42F4D89770}" destId="{3BEDD3BF-699F-4687-8083-1EAA28CE3D53}" srcOrd="2" destOrd="0" presId="urn:microsoft.com/office/officeart/2005/8/layout/lProcess3"/>
    <dgm:cxn modelId="{8317B594-ED3B-49BE-931B-7524CDF25F44}" type="presParOf" srcId="{92B4AE41-6347-4D95-95D1-6C42F4D89770}" destId="{88E9D850-4E4D-4ECB-9146-77E84C62205C}" srcOrd="3" destOrd="0" presId="urn:microsoft.com/office/officeart/2005/8/layout/lProcess3"/>
    <dgm:cxn modelId="{39C2559C-5DAB-4EF0-ACF2-5406E9A21E85}" type="presParOf" srcId="{92B4AE41-6347-4D95-95D1-6C42F4D89770}" destId="{E369F3FC-2485-4858-83B1-E85532391563}" srcOrd="4" destOrd="0" presId="urn:microsoft.com/office/officeart/2005/8/layout/lProcess3"/>
    <dgm:cxn modelId="{98778BC8-4F73-45F9-9BED-E3A59B5EBD40}" type="presParOf" srcId="{92B4AE41-6347-4D95-95D1-6C42F4D89770}" destId="{234C38ED-2441-42E9-B162-6EBFDDA094AD}" srcOrd="5" destOrd="0" presId="urn:microsoft.com/office/officeart/2005/8/layout/lProcess3"/>
    <dgm:cxn modelId="{2B75D8DB-7603-4781-8828-BC14DC96F291}" type="presParOf" srcId="{92B4AE41-6347-4D95-95D1-6C42F4D89770}" destId="{76DAE0EB-7AB8-4DC3-8678-5ACA7C3DBD1A}" srcOrd="6" destOrd="0" presId="urn:microsoft.com/office/officeart/2005/8/layout/lProcess3"/>
    <dgm:cxn modelId="{1A6714A9-E194-4708-A1E2-092281E9A33C}" type="presParOf" srcId="{92B4AE41-6347-4D95-95D1-6C42F4D89770}" destId="{A16A9F4E-9092-4E0D-85E6-B574F0F02F68}" srcOrd="7" destOrd="0" presId="urn:microsoft.com/office/officeart/2005/8/layout/lProcess3"/>
    <dgm:cxn modelId="{998B26E6-90F3-4602-A522-07C5550DFFFE}" type="presParOf" srcId="{92B4AE41-6347-4D95-95D1-6C42F4D89770}" destId="{1688B8AE-F4D3-4E15-B804-F643ACBC6787}" srcOrd="8" destOrd="0" presId="urn:microsoft.com/office/officeart/2005/8/layout/lProcess3"/>
    <dgm:cxn modelId="{5A00F720-BF9E-42E4-AF40-2A9140DD81D1}" type="presParOf" srcId="{FA171A6F-AEA6-44DC-96E8-E9784C7D9902}" destId="{772AF4BB-B359-4164-9597-1C61090274EF}" srcOrd="1" destOrd="0" presId="urn:microsoft.com/office/officeart/2005/8/layout/lProcess3"/>
    <dgm:cxn modelId="{F1197A27-1B3C-48FA-AB33-667174010EDC}" type="presParOf" srcId="{FA171A6F-AEA6-44DC-96E8-E9784C7D9902}" destId="{5304FB98-90FC-4C6C-9CD5-3A3B597F557C}" srcOrd="2" destOrd="0" presId="urn:microsoft.com/office/officeart/2005/8/layout/lProcess3"/>
    <dgm:cxn modelId="{A34CEE6A-09D2-45C2-8CD8-1086DCD516BC}" type="presParOf" srcId="{5304FB98-90FC-4C6C-9CD5-3A3B597F557C}" destId="{FDBC83A1-400F-4CB2-AD3A-8317FEA5A0D3}" srcOrd="0" destOrd="0" presId="urn:microsoft.com/office/officeart/2005/8/layout/lProcess3"/>
    <dgm:cxn modelId="{76E9A376-DD39-46AE-9FA2-CFCFFB727B08}" type="presParOf" srcId="{5304FB98-90FC-4C6C-9CD5-3A3B597F557C}" destId="{B29184DD-28E3-4230-A645-100CAEB1EA16}" srcOrd="1" destOrd="0" presId="urn:microsoft.com/office/officeart/2005/8/layout/lProcess3"/>
    <dgm:cxn modelId="{E478ADAD-9DB5-4DF7-8128-DCF773759327}" type="presParOf" srcId="{5304FB98-90FC-4C6C-9CD5-3A3B597F557C}" destId="{2897A0EB-C75A-4D10-9F83-27F57B2AE5C6}" srcOrd="2" destOrd="0" presId="urn:microsoft.com/office/officeart/2005/8/layout/lProcess3"/>
    <dgm:cxn modelId="{2C25DC4C-3896-40F4-B2EC-ABCDD9840F4D}" type="presParOf" srcId="{5304FB98-90FC-4C6C-9CD5-3A3B597F557C}" destId="{3FF8D8D5-7946-41CD-BF12-8D56EE0AE2C7}" srcOrd="3" destOrd="0" presId="urn:microsoft.com/office/officeart/2005/8/layout/lProcess3"/>
    <dgm:cxn modelId="{EA0ED6C7-C6D1-4C60-AC9A-33352FB5B099}" type="presParOf" srcId="{5304FB98-90FC-4C6C-9CD5-3A3B597F557C}" destId="{F73D0634-FEEF-4BE8-B042-1380580CF8B5}" srcOrd="4" destOrd="0" presId="urn:microsoft.com/office/officeart/2005/8/layout/lProcess3"/>
    <dgm:cxn modelId="{89307C46-B425-46DD-9AA3-9D40A1E70387}" type="presParOf" srcId="{5304FB98-90FC-4C6C-9CD5-3A3B597F557C}" destId="{12720628-F8C4-4155-A081-04F452D7B00B}" srcOrd="5" destOrd="0" presId="urn:microsoft.com/office/officeart/2005/8/layout/lProcess3"/>
    <dgm:cxn modelId="{8F24BE1D-ED18-4937-A8E7-BF9C91F8391F}" type="presParOf" srcId="{5304FB98-90FC-4C6C-9CD5-3A3B597F557C}" destId="{FD10C245-C102-4E76-9030-0C5D45CDED5D}" srcOrd="6" destOrd="0" presId="urn:microsoft.com/office/officeart/2005/8/layout/lProcess3"/>
    <dgm:cxn modelId="{7D499C98-C673-4FC8-9B83-FB631C2C305E}" type="presParOf" srcId="{5304FB98-90FC-4C6C-9CD5-3A3B597F557C}" destId="{06006C3A-0F4E-4E71-968E-D614BB693B05}" srcOrd="7" destOrd="0" presId="urn:microsoft.com/office/officeart/2005/8/layout/lProcess3"/>
    <dgm:cxn modelId="{138B6651-ACFE-42F3-B35C-4BE174FE684A}" type="presParOf" srcId="{5304FB98-90FC-4C6C-9CD5-3A3B597F557C}" destId="{4C3D3811-FFEF-40BB-8D3C-0D9AD1DEEE4A}" srcOrd="8" destOrd="0" presId="urn:microsoft.com/office/officeart/2005/8/layout/lProcess3"/>
    <dgm:cxn modelId="{A0A5F3D8-0686-45DC-B0B1-B2199F8EE59C}" type="presParOf" srcId="{FA171A6F-AEA6-44DC-96E8-E9784C7D9902}" destId="{3CF17D9B-AB7C-411D-95CD-4E4D08B5B536}" srcOrd="3" destOrd="0" presId="urn:microsoft.com/office/officeart/2005/8/layout/lProcess3"/>
    <dgm:cxn modelId="{BF86C036-B4E0-4C95-84D1-5DBF72579AA7}" type="presParOf" srcId="{FA171A6F-AEA6-44DC-96E8-E9784C7D9902}" destId="{0F74CAFB-8334-4D7E-AD08-1618229A4AA9}" srcOrd="4" destOrd="0" presId="urn:microsoft.com/office/officeart/2005/8/layout/lProcess3"/>
    <dgm:cxn modelId="{A7C2875B-6110-4B17-A5BB-259B06885F26}" type="presParOf" srcId="{0F74CAFB-8334-4D7E-AD08-1618229A4AA9}" destId="{F70FD887-B39C-4B19-B246-B6BA73C8D8B7}" srcOrd="0" destOrd="0" presId="urn:microsoft.com/office/officeart/2005/8/layout/lProcess3"/>
    <dgm:cxn modelId="{8410E39B-1D06-4144-AAF7-FD0A6FB423AB}" type="presParOf" srcId="{0F74CAFB-8334-4D7E-AD08-1618229A4AA9}" destId="{AAB79EB3-F401-42FB-8036-2F68034BBCFD}" srcOrd="1" destOrd="0" presId="urn:microsoft.com/office/officeart/2005/8/layout/lProcess3"/>
    <dgm:cxn modelId="{A85087C7-86FA-4FA3-933A-8E13A57D8904}" type="presParOf" srcId="{0F74CAFB-8334-4D7E-AD08-1618229A4AA9}" destId="{FD0DEA6B-F90D-43C6-AC6E-A27828BCB668}" srcOrd="2" destOrd="0" presId="urn:microsoft.com/office/officeart/2005/8/layout/lProcess3"/>
    <dgm:cxn modelId="{5862513E-72DF-42EE-BF01-232F4C53415C}" type="presParOf" srcId="{0F74CAFB-8334-4D7E-AD08-1618229A4AA9}" destId="{04D52FDD-8C9F-4B97-AE5A-1A0C12EC7C02}" srcOrd="3" destOrd="0" presId="urn:microsoft.com/office/officeart/2005/8/layout/lProcess3"/>
    <dgm:cxn modelId="{9F866EE2-21D5-4ED4-9E5D-05555D1E3D11}" type="presParOf" srcId="{0F74CAFB-8334-4D7E-AD08-1618229A4AA9}" destId="{8C9EC075-9E33-4DD1-B304-8C69550325BA}" srcOrd="4" destOrd="0" presId="urn:microsoft.com/office/officeart/2005/8/layout/lProcess3"/>
    <dgm:cxn modelId="{0C9937A1-8F06-480A-B6E6-C64FB1879B49}" type="presParOf" srcId="{0F74CAFB-8334-4D7E-AD08-1618229A4AA9}" destId="{77E61EFC-7882-45B1-967D-B21089B97813}" srcOrd="5" destOrd="0" presId="urn:microsoft.com/office/officeart/2005/8/layout/lProcess3"/>
    <dgm:cxn modelId="{910D83A5-638C-4A93-9C20-9CC905E6430A}" type="presParOf" srcId="{0F74CAFB-8334-4D7E-AD08-1618229A4AA9}" destId="{9A689A8B-1CF6-4469-891C-5E98EC697B34}" srcOrd="6" destOrd="0" presId="urn:microsoft.com/office/officeart/2005/8/layout/lProcess3"/>
    <dgm:cxn modelId="{76A9BB4F-52FF-4476-914F-5CF85EBBE06A}" type="presParOf" srcId="{0F74CAFB-8334-4D7E-AD08-1618229A4AA9}" destId="{A903A594-6350-4CA9-8ACB-A4FD6930B3E8}" srcOrd="7" destOrd="0" presId="urn:microsoft.com/office/officeart/2005/8/layout/lProcess3"/>
    <dgm:cxn modelId="{076FE0BB-7842-4DD4-A8DA-D79170D4C443}" type="presParOf" srcId="{0F74CAFB-8334-4D7E-AD08-1618229A4AA9}" destId="{D83B960E-67CA-4CF1-B6E7-F721D0CD87F1}" srcOrd="8" destOrd="0" presId="urn:microsoft.com/office/officeart/2005/8/layout/lProcess3"/>
    <dgm:cxn modelId="{A075D75E-7E00-4214-9871-BED2181A7511}" type="presParOf" srcId="{FA171A6F-AEA6-44DC-96E8-E9784C7D9902}" destId="{A6A4636F-BA5D-4A5B-B15F-4EB3BB94EE91}" srcOrd="5" destOrd="0" presId="urn:microsoft.com/office/officeart/2005/8/layout/lProcess3"/>
    <dgm:cxn modelId="{EED36E72-ADEF-4A03-9718-8A83997D5DDB}" type="presParOf" srcId="{FA171A6F-AEA6-44DC-96E8-E9784C7D9902}" destId="{2DD3AFBD-9AAF-4DFA-ABB3-BB479A83DB8F}" srcOrd="6" destOrd="0" presId="urn:microsoft.com/office/officeart/2005/8/layout/lProcess3"/>
    <dgm:cxn modelId="{EBC0DDA3-E406-4DAD-A5EB-B838FF299F04}" type="presParOf" srcId="{2DD3AFBD-9AAF-4DFA-ABB3-BB479A83DB8F}" destId="{ED9A7807-68FF-445D-9A6D-BCCE18603456}" srcOrd="0" destOrd="0" presId="urn:microsoft.com/office/officeart/2005/8/layout/lProcess3"/>
    <dgm:cxn modelId="{B662D6BF-271A-4CE8-9C31-3FD55CBFA0C0}" type="presParOf" srcId="{2DD3AFBD-9AAF-4DFA-ABB3-BB479A83DB8F}" destId="{7EA93593-BFFA-4459-94D0-4695821AD8EB}" srcOrd="1" destOrd="0" presId="urn:microsoft.com/office/officeart/2005/8/layout/lProcess3"/>
    <dgm:cxn modelId="{7FBD8E3A-C451-4ECA-BA5C-480E58EBADC8}" type="presParOf" srcId="{2DD3AFBD-9AAF-4DFA-ABB3-BB479A83DB8F}" destId="{B7FB3429-5C23-4EBA-A84E-90182DE11A9A}" srcOrd="2" destOrd="0" presId="urn:microsoft.com/office/officeart/2005/8/layout/lProcess3"/>
    <dgm:cxn modelId="{9EFF8ED1-F9C1-4C20-B0AC-7D14F1B30237}" type="presParOf" srcId="{2DD3AFBD-9AAF-4DFA-ABB3-BB479A83DB8F}" destId="{BC868CED-CDAF-4410-8596-FA9C66039CEB}" srcOrd="3" destOrd="0" presId="urn:microsoft.com/office/officeart/2005/8/layout/lProcess3"/>
    <dgm:cxn modelId="{1C7C8465-B3C8-4282-A90D-C32BB6811FA4}" type="presParOf" srcId="{2DD3AFBD-9AAF-4DFA-ABB3-BB479A83DB8F}" destId="{11A83D26-0182-456F-A7B1-378D06CD031F}" srcOrd="4" destOrd="0" presId="urn:microsoft.com/office/officeart/2005/8/layout/lProcess3"/>
    <dgm:cxn modelId="{3D3924CC-29AE-4EDC-AF45-5AC12E81ABA6}" type="presParOf" srcId="{2DD3AFBD-9AAF-4DFA-ABB3-BB479A83DB8F}" destId="{1A7BBBFA-EA84-4597-B0B5-FD18CA9F2BCE}" srcOrd="5" destOrd="0" presId="urn:microsoft.com/office/officeart/2005/8/layout/lProcess3"/>
    <dgm:cxn modelId="{42501364-04F1-447A-AD34-73CB90003BBA}" type="presParOf" srcId="{2DD3AFBD-9AAF-4DFA-ABB3-BB479A83DB8F}" destId="{0ADE9F15-02A5-4589-BAE4-64F61C60C084}" srcOrd="6" destOrd="0" presId="urn:microsoft.com/office/officeart/2005/8/layout/lProcess3"/>
    <dgm:cxn modelId="{FD5C531B-8238-43F0-B70B-A2F6780E3E68}" type="presParOf" srcId="{2DD3AFBD-9AAF-4DFA-ABB3-BB479A83DB8F}" destId="{8EDF0FD9-4E78-4184-A660-62F928C1412B}" srcOrd="7" destOrd="0" presId="urn:microsoft.com/office/officeart/2005/8/layout/lProcess3"/>
    <dgm:cxn modelId="{8701965F-68EC-4B96-8FA8-E6FD0A6B7B79}" type="presParOf" srcId="{2DD3AFBD-9AAF-4DFA-ABB3-BB479A83DB8F}" destId="{C02E5562-8286-4330-B572-C3FAC3EFC694}" srcOrd="8"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0336236-107F-4391-8AB9-47324201D3CC}" type="doc">
      <dgm:prSet loTypeId="urn:microsoft.com/office/officeart/2008/layout/VerticalCircleList" loCatId="list" qsTypeId="urn:microsoft.com/office/officeart/2005/8/quickstyle/3d4" qsCatId="3D" csTypeId="urn:microsoft.com/office/officeart/2005/8/colors/colorful1" csCatId="colorful" phldr="1"/>
      <dgm:spPr/>
      <dgm:t>
        <a:bodyPr/>
        <a:lstStyle/>
        <a:p>
          <a:endParaRPr lang="pt-BR"/>
        </a:p>
      </dgm:t>
    </dgm:pt>
    <dgm:pt modelId="{C46B7FF3-0264-4BAF-A7A3-972C614E00EC}">
      <dgm:prSet phldrT="[Texto]" custT="1"/>
      <dgm:spPr/>
      <dgm:t>
        <a:bodyPr/>
        <a:lstStyle/>
        <a:p>
          <a:pPr algn="just"/>
          <a:r>
            <a:rPr lang="pt-BR" sz="1400" b="1" dirty="0">
              <a:solidFill>
                <a:schemeClr val="tx1"/>
              </a:solidFill>
            </a:rPr>
            <a:t>No caso de afastamento do chefe imediato a avaliação será de responsabilidade do gestor que estiver respondendo legalmente pelo setor no momento da avaliação, caso não tenha, a avaliação será de responsabilidade da chefia mediata.</a:t>
          </a:r>
        </a:p>
      </dgm:t>
    </dgm:pt>
    <dgm:pt modelId="{67C26D4D-FA73-4EF3-A53A-D2DE2DCF4285}" type="parTrans" cxnId="{A9FFA39F-A146-4460-B0C1-F9E112E77C2A}">
      <dgm:prSet/>
      <dgm:spPr/>
      <dgm:t>
        <a:bodyPr/>
        <a:lstStyle/>
        <a:p>
          <a:pPr algn="just"/>
          <a:endParaRPr lang="pt-BR" sz="1400" b="1">
            <a:solidFill>
              <a:schemeClr val="tx1"/>
            </a:solidFill>
          </a:endParaRPr>
        </a:p>
      </dgm:t>
    </dgm:pt>
    <dgm:pt modelId="{C9EEA95C-FB14-4733-8C94-13C2F09951C1}" type="sibTrans" cxnId="{A9FFA39F-A146-4460-B0C1-F9E112E77C2A}">
      <dgm:prSet/>
      <dgm:spPr/>
      <dgm:t>
        <a:bodyPr/>
        <a:lstStyle/>
        <a:p>
          <a:pPr algn="just"/>
          <a:endParaRPr lang="pt-BR" sz="1400" b="1">
            <a:solidFill>
              <a:schemeClr val="tx1"/>
            </a:solidFill>
          </a:endParaRPr>
        </a:p>
      </dgm:t>
    </dgm:pt>
    <dgm:pt modelId="{320DD81B-B368-49FC-9CD7-0C253291C850}">
      <dgm:prSet phldrT="[Texto]" custT="1"/>
      <dgm:spPr/>
      <dgm:t>
        <a:bodyPr/>
        <a:lstStyle/>
        <a:p>
          <a:pPr algn="just"/>
          <a:r>
            <a:rPr lang="pt-BR" sz="1400" b="1">
              <a:solidFill>
                <a:schemeClr val="tx1"/>
              </a:solidFill>
            </a:rPr>
            <a:t>No caso de vacância da chefia imediata o servidor será avaliado pela chefia mediata.</a:t>
          </a:r>
          <a:endParaRPr lang="pt-BR" sz="1400" b="1" dirty="0">
            <a:solidFill>
              <a:schemeClr val="tx1"/>
            </a:solidFill>
          </a:endParaRPr>
        </a:p>
      </dgm:t>
    </dgm:pt>
    <dgm:pt modelId="{78F57C5F-EB95-445D-918B-7831465DC7AA}" type="parTrans" cxnId="{245D9D69-E2F6-47FA-AB2A-A99B647C1C31}">
      <dgm:prSet/>
      <dgm:spPr/>
      <dgm:t>
        <a:bodyPr/>
        <a:lstStyle/>
        <a:p>
          <a:pPr algn="just"/>
          <a:endParaRPr lang="pt-BR" sz="1400" b="1">
            <a:solidFill>
              <a:schemeClr val="tx1"/>
            </a:solidFill>
          </a:endParaRPr>
        </a:p>
      </dgm:t>
    </dgm:pt>
    <dgm:pt modelId="{1C511032-13DE-4442-BB96-79F3286A778B}" type="sibTrans" cxnId="{245D9D69-E2F6-47FA-AB2A-A99B647C1C31}">
      <dgm:prSet/>
      <dgm:spPr/>
      <dgm:t>
        <a:bodyPr/>
        <a:lstStyle/>
        <a:p>
          <a:pPr algn="just"/>
          <a:endParaRPr lang="pt-BR" sz="1400" b="1">
            <a:solidFill>
              <a:schemeClr val="tx1"/>
            </a:solidFill>
          </a:endParaRPr>
        </a:p>
      </dgm:t>
    </dgm:pt>
    <dgm:pt modelId="{C93CF3E1-EF4C-4B9D-BF24-2508047E494C}">
      <dgm:prSet phldrT="[Texto]" custT="1"/>
      <dgm:spPr/>
      <dgm:t>
        <a:bodyPr/>
        <a:lstStyle/>
        <a:p>
          <a:pPr algn="just"/>
          <a:r>
            <a:rPr lang="pt-BR" sz="1400" b="1">
              <a:solidFill>
                <a:schemeClr val="tx1"/>
              </a:solidFill>
            </a:rPr>
            <a:t>Caso o servidor tenha estado localizado no período do ciclo avaliativo em setores diversos, a avaliação será de  responsabilidade da chefia atual do setor no qual ele esteve localizado por maior número de dias trabalhados no período do ciclo avaliativo.</a:t>
          </a:r>
          <a:endParaRPr lang="pt-BR" sz="1400" b="1" dirty="0">
            <a:solidFill>
              <a:schemeClr val="tx1"/>
            </a:solidFill>
          </a:endParaRPr>
        </a:p>
      </dgm:t>
    </dgm:pt>
    <dgm:pt modelId="{D79FA229-20ED-4610-9C3D-85684E725492}" type="parTrans" cxnId="{3E335F4A-E32C-417B-A3FB-1D7FB6F5A780}">
      <dgm:prSet/>
      <dgm:spPr/>
      <dgm:t>
        <a:bodyPr/>
        <a:lstStyle/>
        <a:p>
          <a:pPr algn="just"/>
          <a:endParaRPr lang="pt-BR" sz="1400" b="1">
            <a:solidFill>
              <a:schemeClr val="tx1"/>
            </a:solidFill>
          </a:endParaRPr>
        </a:p>
      </dgm:t>
    </dgm:pt>
    <dgm:pt modelId="{DDF9A7FA-BD65-4DE0-AB59-4C4BD697C07D}" type="sibTrans" cxnId="{3E335F4A-E32C-417B-A3FB-1D7FB6F5A780}">
      <dgm:prSet/>
      <dgm:spPr/>
      <dgm:t>
        <a:bodyPr/>
        <a:lstStyle/>
        <a:p>
          <a:pPr algn="just"/>
          <a:endParaRPr lang="pt-BR" sz="1400" b="1">
            <a:solidFill>
              <a:schemeClr val="tx1"/>
            </a:solidFill>
          </a:endParaRPr>
        </a:p>
      </dgm:t>
    </dgm:pt>
    <dgm:pt modelId="{EE1AE70B-3E0D-4D9F-A63B-7A345986A23A}">
      <dgm:prSet custT="1"/>
      <dgm:spPr/>
      <dgm:t>
        <a:bodyPr/>
        <a:lstStyle/>
        <a:p>
          <a:pPr algn="just"/>
          <a:r>
            <a:rPr lang="pt-BR" sz="1400" b="1">
              <a:solidFill>
                <a:schemeClr val="tx1"/>
              </a:solidFill>
            </a:rPr>
            <a:t>Caso o servidor tenha permanecido pelo maior período em número idêntico de dias em dois ou mais setores, a Chefia atual do setor mais recente será a responsável pela avaliação.</a:t>
          </a:r>
          <a:endParaRPr lang="pt-BR" sz="1400" b="1" dirty="0">
            <a:solidFill>
              <a:schemeClr val="tx1"/>
            </a:solidFill>
          </a:endParaRPr>
        </a:p>
      </dgm:t>
    </dgm:pt>
    <dgm:pt modelId="{041D39AC-4A92-42F3-8108-6ABD10A1863B}" type="parTrans" cxnId="{EB0C79D1-03E0-499D-981C-FE893EE0F0BB}">
      <dgm:prSet/>
      <dgm:spPr/>
      <dgm:t>
        <a:bodyPr/>
        <a:lstStyle/>
        <a:p>
          <a:pPr algn="just"/>
          <a:endParaRPr lang="pt-BR" sz="1400" b="1">
            <a:solidFill>
              <a:schemeClr val="tx1"/>
            </a:solidFill>
          </a:endParaRPr>
        </a:p>
      </dgm:t>
    </dgm:pt>
    <dgm:pt modelId="{F0397732-4AE4-4501-80F5-42341C80A530}" type="sibTrans" cxnId="{EB0C79D1-03E0-499D-981C-FE893EE0F0BB}">
      <dgm:prSet/>
      <dgm:spPr/>
      <dgm:t>
        <a:bodyPr/>
        <a:lstStyle/>
        <a:p>
          <a:pPr algn="just"/>
          <a:endParaRPr lang="pt-BR" sz="1400" b="1">
            <a:solidFill>
              <a:schemeClr val="tx1"/>
            </a:solidFill>
          </a:endParaRPr>
        </a:p>
      </dgm:t>
    </dgm:pt>
    <dgm:pt modelId="{6051F810-FA15-4066-86B6-4E6C3C4311A9}">
      <dgm:prSet custT="1"/>
      <dgm:spPr/>
      <dgm:t>
        <a:bodyPr/>
        <a:lstStyle/>
        <a:p>
          <a:pPr algn="just"/>
          <a:r>
            <a:rPr lang="pt-BR" sz="1400" b="1" dirty="0">
              <a:solidFill>
                <a:schemeClr val="tx1"/>
              </a:solidFill>
            </a:rPr>
            <a:t>A avaliação do servidor efetivo que estiver ou esteve em seu maior tempo do período do ciclo avaliativo em dias ocupando o cargo máximo em Autarquia ou Fundação será de responsabilidade do Secretário da pasta da qual a entidade for vinculada.</a:t>
          </a:r>
        </a:p>
      </dgm:t>
    </dgm:pt>
    <dgm:pt modelId="{91A5AF9F-26D0-4B3D-8530-6C38DEFE14CF}" type="parTrans" cxnId="{47ABC25C-9281-4705-A83F-9CBEC274445E}">
      <dgm:prSet/>
      <dgm:spPr/>
      <dgm:t>
        <a:bodyPr/>
        <a:lstStyle/>
        <a:p>
          <a:pPr algn="just"/>
          <a:endParaRPr lang="pt-BR" sz="1400" b="1">
            <a:solidFill>
              <a:schemeClr val="tx1"/>
            </a:solidFill>
          </a:endParaRPr>
        </a:p>
      </dgm:t>
    </dgm:pt>
    <dgm:pt modelId="{77408B73-B843-4777-A3B1-92F1909049DC}" type="sibTrans" cxnId="{47ABC25C-9281-4705-A83F-9CBEC274445E}">
      <dgm:prSet/>
      <dgm:spPr/>
      <dgm:t>
        <a:bodyPr/>
        <a:lstStyle/>
        <a:p>
          <a:pPr algn="just"/>
          <a:endParaRPr lang="pt-BR" sz="1400" b="1">
            <a:solidFill>
              <a:schemeClr val="tx1"/>
            </a:solidFill>
          </a:endParaRPr>
        </a:p>
      </dgm:t>
    </dgm:pt>
    <dgm:pt modelId="{1C1620FD-F3BC-4422-8A53-08A872C68C89}" type="pres">
      <dgm:prSet presAssocID="{20336236-107F-4391-8AB9-47324201D3CC}" presName="Name0" presStyleCnt="0">
        <dgm:presLayoutVars>
          <dgm:dir/>
        </dgm:presLayoutVars>
      </dgm:prSet>
      <dgm:spPr/>
    </dgm:pt>
    <dgm:pt modelId="{03C4D26C-219C-40E7-931F-44E6D86B9383}" type="pres">
      <dgm:prSet presAssocID="{C46B7FF3-0264-4BAF-A7A3-972C614E00EC}" presName="noChildren" presStyleCnt="0"/>
      <dgm:spPr/>
    </dgm:pt>
    <dgm:pt modelId="{A25F1C0A-3C8C-43BF-BE3F-56C7E10A732E}" type="pres">
      <dgm:prSet presAssocID="{C46B7FF3-0264-4BAF-A7A3-972C614E00EC}" presName="gap" presStyleCnt="0"/>
      <dgm:spPr/>
    </dgm:pt>
    <dgm:pt modelId="{35AF3B15-D2F1-4A3B-8966-CD2F200D7399}" type="pres">
      <dgm:prSet presAssocID="{C46B7FF3-0264-4BAF-A7A3-972C614E00EC}" presName="medCircle2" presStyleLbl="vennNode1" presStyleIdx="0" presStyleCnt="5" custLinFactNeighborX="-78374" custLinFactNeighborY="1984"/>
      <dgm:spPr/>
    </dgm:pt>
    <dgm:pt modelId="{183EE2B8-5227-4B5B-A939-6CC4F7AFB54B}" type="pres">
      <dgm:prSet presAssocID="{C46B7FF3-0264-4BAF-A7A3-972C614E00EC}" presName="txLvlOnly1" presStyleLbl="revTx" presStyleIdx="0" presStyleCnt="5" custScaleX="142329" custLinFactNeighborX="17443" custLinFactNeighborY="7355"/>
      <dgm:spPr/>
    </dgm:pt>
    <dgm:pt modelId="{3B47A76F-C488-493A-AB03-016E0D9819A4}" type="pres">
      <dgm:prSet presAssocID="{320DD81B-B368-49FC-9CD7-0C253291C850}" presName="noChildren" presStyleCnt="0"/>
      <dgm:spPr/>
    </dgm:pt>
    <dgm:pt modelId="{148CD136-F535-4772-BFE4-8E06FDB08633}" type="pres">
      <dgm:prSet presAssocID="{320DD81B-B368-49FC-9CD7-0C253291C850}" presName="gap" presStyleCnt="0"/>
      <dgm:spPr/>
    </dgm:pt>
    <dgm:pt modelId="{96985604-C501-40A7-AE45-3D7D3B98DA47}" type="pres">
      <dgm:prSet presAssocID="{320DD81B-B368-49FC-9CD7-0C253291C850}" presName="medCircle2" presStyleLbl="vennNode1" presStyleIdx="1" presStyleCnt="5" custLinFactX="-19050" custLinFactNeighborX="-100000" custLinFactNeighborY="1984"/>
      <dgm:spPr/>
    </dgm:pt>
    <dgm:pt modelId="{E59D1BA3-92FF-4319-896E-3015B531D0C5}" type="pres">
      <dgm:prSet presAssocID="{320DD81B-B368-49FC-9CD7-0C253291C850}" presName="txLvlOnly1" presStyleLbl="revTx" presStyleIdx="1" presStyleCnt="5" custLinFactNeighborX="-11715" custLinFactNeighborY="4960"/>
      <dgm:spPr/>
    </dgm:pt>
    <dgm:pt modelId="{E27C662A-5384-448E-AFC0-ED4B19BF2B15}" type="pres">
      <dgm:prSet presAssocID="{C93CF3E1-EF4C-4B9D-BF24-2508047E494C}" presName="noChildren" presStyleCnt="0"/>
      <dgm:spPr/>
    </dgm:pt>
    <dgm:pt modelId="{CF555E24-AEBC-498A-B1C8-34C8E80D83DA}" type="pres">
      <dgm:prSet presAssocID="{C93CF3E1-EF4C-4B9D-BF24-2508047E494C}" presName="gap" presStyleCnt="0"/>
      <dgm:spPr/>
    </dgm:pt>
    <dgm:pt modelId="{199E5763-C3FB-4FDC-83BF-F8E9DDB47C1E}" type="pres">
      <dgm:prSet presAssocID="{C93CF3E1-EF4C-4B9D-BF24-2508047E494C}" presName="medCircle2" presStyleLbl="vennNode1" presStyleIdx="2" presStyleCnt="5" custLinFactNeighborX="-82423" custLinFactNeighborY="2546"/>
      <dgm:spPr/>
    </dgm:pt>
    <dgm:pt modelId="{0C77F207-5F30-4961-8197-E2B8B0657897}" type="pres">
      <dgm:prSet presAssocID="{C93CF3E1-EF4C-4B9D-BF24-2508047E494C}" presName="txLvlOnly1" presStyleLbl="revTx" presStyleIdx="2" presStyleCnt="5" custScaleX="140744" custLinFactNeighborX="15125" custLinFactNeighborY="-5137"/>
      <dgm:spPr/>
    </dgm:pt>
    <dgm:pt modelId="{069E8293-D241-4648-B6BC-24709D888DAD}" type="pres">
      <dgm:prSet presAssocID="{EE1AE70B-3E0D-4D9F-A63B-7A345986A23A}" presName="noChildren" presStyleCnt="0"/>
      <dgm:spPr/>
    </dgm:pt>
    <dgm:pt modelId="{A330EEFD-A9BB-40C0-94AB-E9E47CDF870B}" type="pres">
      <dgm:prSet presAssocID="{EE1AE70B-3E0D-4D9F-A63B-7A345986A23A}" presName="gap" presStyleCnt="0"/>
      <dgm:spPr/>
    </dgm:pt>
    <dgm:pt modelId="{D28D1AC4-2895-4498-AE83-5B4C94450000}" type="pres">
      <dgm:prSet presAssocID="{EE1AE70B-3E0D-4D9F-A63B-7A345986A23A}" presName="medCircle2" presStyleLbl="vennNode1" presStyleIdx="3" presStyleCnt="5" custLinFactNeighborX="-81351" custLinFactNeighborY="2787"/>
      <dgm:spPr/>
    </dgm:pt>
    <dgm:pt modelId="{C9B477B7-C565-4212-B58F-96C111616649}" type="pres">
      <dgm:prSet presAssocID="{EE1AE70B-3E0D-4D9F-A63B-7A345986A23A}" presName="txLvlOnly1" presStyleLbl="revTx" presStyleIdx="3" presStyleCnt="5" custScaleX="146273" custLinFactNeighborX="17956" custLinFactNeighborY="5952"/>
      <dgm:spPr/>
    </dgm:pt>
    <dgm:pt modelId="{7BA59B03-641A-4EF0-A500-443360342E1F}" type="pres">
      <dgm:prSet presAssocID="{6051F810-FA15-4066-86B6-4E6C3C4311A9}" presName="noChildren" presStyleCnt="0"/>
      <dgm:spPr/>
    </dgm:pt>
    <dgm:pt modelId="{55200FB7-07F3-4ABA-8A52-4F5398344866}" type="pres">
      <dgm:prSet presAssocID="{6051F810-FA15-4066-86B6-4E6C3C4311A9}" presName="gap" presStyleCnt="0"/>
      <dgm:spPr/>
    </dgm:pt>
    <dgm:pt modelId="{5E1A9583-FEEC-4253-BF04-1244A1E1AADE}" type="pres">
      <dgm:prSet presAssocID="{6051F810-FA15-4066-86B6-4E6C3C4311A9}" presName="medCircle2" presStyleLbl="vennNode1" presStyleIdx="4" presStyleCnt="5" custLinFactNeighborX="-80788" custLinFactNeighborY="146"/>
      <dgm:spPr/>
    </dgm:pt>
    <dgm:pt modelId="{1AFCF31F-3F1C-4820-B9F9-2514D44ED53D}" type="pres">
      <dgm:prSet presAssocID="{6051F810-FA15-4066-86B6-4E6C3C4311A9}" presName="txLvlOnly1" presStyleLbl="revTx" presStyleIdx="4" presStyleCnt="5" custScaleX="136270" custLinFactNeighborX="12817" custLinFactNeighborY="146"/>
      <dgm:spPr/>
    </dgm:pt>
  </dgm:ptLst>
  <dgm:cxnLst>
    <dgm:cxn modelId="{A6ED770A-3162-4FAC-B1AC-B3E4D4209523}" type="presOf" srcId="{C93CF3E1-EF4C-4B9D-BF24-2508047E494C}" destId="{0C77F207-5F30-4961-8197-E2B8B0657897}" srcOrd="0" destOrd="0" presId="urn:microsoft.com/office/officeart/2008/layout/VerticalCircleList"/>
    <dgm:cxn modelId="{76B7611B-B9DF-4581-8CF1-90D82065C05C}" type="presOf" srcId="{C46B7FF3-0264-4BAF-A7A3-972C614E00EC}" destId="{183EE2B8-5227-4B5B-A939-6CC4F7AFB54B}" srcOrd="0" destOrd="0" presId="urn:microsoft.com/office/officeart/2008/layout/VerticalCircleList"/>
    <dgm:cxn modelId="{47ABC25C-9281-4705-A83F-9CBEC274445E}" srcId="{20336236-107F-4391-8AB9-47324201D3CC}" destId="{6051F810-FA15-4066-86B6-4E6C3C4311A9}" srcOrd="4" destOrd="0" parTransId="{91A5AF9F-26D0-4B3D-8530-6C38DEFE14CF}" sibTransId="{77408B73-B843-4777-A3B1-92F1909049DC}"/>
    <dgm:cxn modelId="{245D9D69-E2F6-47FA-AB2A-A99B647C1C31}" srcId="{20336236-107F-4391-8AB9-47324201D3CC}" destId="{320DD81B-B368-49FC-9CD7-0C253291C850}" srcOrd="1" destOrd="0" parTransId="{78F57C5F-EB95-445D-918B-7831465DC7AA}" sibTransId="{1C511032-13DE-4442-BB96-79F3286A778B}"/>
    <dgm:cxn modelId="{247F276A-17FD-41F7-8FEC-B510B4EB01CC}" type="presOf" srcId="{320DD81B-B368-49FC-9CD7-0C253291C850}" destId="{E59D1BA3-92FF-4319-896E-3015B531D0C5}" srcOrd="0" destOrd="0" presId="urn:microsoft.com/office/officeart/2008/layout/VerticalCircleList"/>
    <dgm:cxn modelId="{3E335F4A-E32C-417B-A3FB-1D7FB6F5A780}" srcId="{20336236-107F-4391-8AB9-47324201D3CC}" destId="{C93CF3E1-EF4C-4B9D-BF24-2508047E494C}" srcOrd="2" destOrd="0" parTransId="{D79FA229-20ED-4610-9C3D-85684E725492}" sibTransId="{DDF9A7FA-BD65-4DE0-AB59-4C4BD697C07D}"/>
    <dgm:cxn modelId="{8929F258-906D-4232-9B8F-D194C33CC7A3}" type="presOf" srcId="{EE1AE70B-3E0D-4D9F-A63B-7A345986A23A}" destId="{C9B477B7-C565-4212-B58F-96C111616649}" srcOrd="0" destOrd="0" presId="urn:microsoft.com/office/officeart/2008/layout/VerticalCircleList"/>
    <dgm:cxn modelId="{A9FFA39F-A146-4460-B0C1-F9E112E77C2A}" srcId="{20336236-107F-4391-8AB9-47324201D3CC}" destId="{C46B7FF3-0264-4BAF-A7A3-972C614E00EC}" srcOrd="0" destOrd="0" parTransId="{67C26D4D-FA73-4EF3-A53A-D2DE2DCF4285}" sibTransId="{C9EEA95C-FB14-4733-8C94-13C2F09951C1}"/>
    <dgm:cxn modelId="{99A460AE-FC4C-46DD-86A3-0B379C4FAF13}" type="presOf" srcId="{6051F810-FA15-4066-86B6-4E6C3C4311A9}" destId="{1AFCF31F-3F1C-4820-B9F9-2514D44ED53D}" srcOrd="0" destOrd="0" presId="urn:microsoft.com/office/officeart/2008/layout/VerticalCircleList"/>
    <dgm:cxn modelId="{EB0C79D1-03E0-499D-981C-FE893EE0F0BB}" srcId="{20336236-107F-4391-8AB9-47324201D3CC}" destId="{EE1AE70B-3E0D-4D9F-A63B-7A345986A23A}" srcOrd="3" destOrd="0" parTransId="{041D39AC-4A92-42F3-8108-6ABD10A1863B}" sibTransId="{F0397732-4AE4-4501-80F5-42341C80A530}"/>
    <dgm:cxn modelId="{90C7CAF2-046F-4E00-B733-CB0981E1A94A}" type="presOf" srcId="{20336236-107F-4391-8AB9-47324201D3CC}" destId="{1C1620FD-F3BC-4422-8A53-08A872C68C89}" srcOrd="0" destOrd="0" presId="urn:microsoft.com/office/officeart/2008/layout/VerticalCircleList"/>
    <dgm:cxn modelId="{3F0946C2-BF2F-4D28-9615-671CFE81DD4A}" type="presParOf" srcId="{1C1620FD-F3BC-4422-8A53-08A872C68C89}" destId="{03C4D26C-219C-40E7-931F-44E6D86B9383}" srcOrd="0" destOrd="0" presId="urn:microsoft.com/office/officeart/2008/layout/VerticalCircleList"/>
    <dgm:cxn modelId="{6E92878C-34FD-4193-A23F-64999BD2D388}" type="presParOf" srcId="{03C4D26C-219C-40E7-931F-44E6D86B9383}" destId="{A25F1C0A-3C8C-43BF-BE3F-56C7E10A732E}" srcOrd="0" destOrd="0" presId="urn:microsoft.com/office/officeart/2008/layout/VerticalCircleList"/>
    <dgm:cxn modelId="{445AE731-7564-4AB9-84B3-F15140207080}" type="presParOf" srcId="{03C4D26C-219C-40E7-931F-44E6D86B9383}" destId="{35AF3B15-D2F1-4A3B-8966-CD2F200D7399}" srcOrd="1" destOrd="0" presId="urn:microsoft.com/office/officeart/2008/layout/VerticalCircleList"/>
    <dgm:cxn modelId="{976E8631-2D44-47A8-BD76-6CA5618BA544}" type="presParOf" srcId="{03C4D26C-219C-40E7-931F-44E6D86B9383}" destId="{183EE2B8-5227-4B5B-A939-6CC4F7AFB54B}" srcOrd="2" destOrd="0" presId="urn:microsoft.com/office/officeart/2008/layout/VerticalCircleList"/>
    <dgm:cxn modelId="{B9909B4D-F878-43C2-AD87-B6C6130C3F9A}" type="presParOf" srcId="{1C1620FD-F3BC-4422-8A53-08A872C68C89}" destId="{3B47A76F-C488-493A-AB03-016E0D9819A4}" srcOrd="1" destOrd="0" presId="urn:microsoft.com/office/officeart/2008/layout/VerticalCircleList"/>
    <dgm:cxn modelId="{A3901456-F2D0-4841-8914-908A4462CFDD}" type="presParOf" srcId="{3B47A76F-C488-493A-AB03-016E0D9819A4}" destId="{148CD136-F535-4772-BFE4-8E06FDB08633}" srcOrd="0" destOrd="0" presId="urn:microsoft.com/office/officeart/2008/layout/VerticalCircleList"/>
    <dgm:cxn modelId="{8DD1D869-737A-4046-9190-DA7E3E63FC4B}" type="presParOf" srcId="{3B47A76F-C488-493A-AB03-016E0D9819A4}" destId="{96985604-C501-40A7-AE45-3D7D3B98DA47}" srcOrd="1" destOrd="0" presId="urn:microsoft.com/office/officeart/2008/layout/VerticalCircleList"/>
    <dgm:cxn modelId="{BCAF032E-1D8F-40AC-9138-0B041B77C193}" type="presParOf" srcId="{3B47A76F-C488-493A-AB03-016E0D9819A4}" destId="{E59D1BA3-92FF-4319-896E-3015B531D0C5}" srcOrd="2" destOrd="0" presId="urn:microsoft.com/office/officeart/2008/layout/VerticalCircleList"/>
    <dgm:cxn modelId="{F6DEADF7-4186-476A-835B-9B6A6F116928}" type="presParOf" srcId="{1C1620FD-F3BC-4422-8A53-08A872C68C89}" destId="{E27C662A-5384-448E-AFC0-ED4B19BF2B15}" srcOrd="2" destOrd="0" presId="urn:microsoft.com/office/officeart/2008/layout/VerticalCircleList"/>
    <dgm:cxn modelId="{70CB7BD2-7B74-406C-A897-3875E294777E}" type="presParOf" srcId="{E27C662A-5384-448E-AFC0-ED4B19BF2B15}" destId="{CF555E24-AEBC-498A-B1C8-34C8E80D83DA}" srcOrd="0" destOrd="0" presId="urn:microsoft.com/office/officeart/2008/layout/VerticalCircleList"/>
    <dgm:cxn modelId="{C63275A9-B3D9-4F56-95F8-582DED4B1ACB}" type="presParOf" srcId="{E27C662A-5384-448E-AFC0-ED4B19BF2B15}" destId="{199E5763-C3FB-4FDC-83BF-F8E9DDB47C1E}" srcOrd="1" destOrd="0" presId="urn:microsoft.com/office/officeart/2008/layout/VerticalCircleList"/>
    <dgm:cxn modelId="{AB29C134-332F-4657-97EB-CC49CCC9CF1D}" type="presParOf" srcId="{E27C662A-5384-448E-AFC0-ED4B19BF2B15}" destId="{0C77F207-5F30-4961-8197-E2B8B0657897}" srcOrd="2" destOrd="0" presId="urn:microsoft.com/office/officeart/2008/layout/VerticalCircleList"/>
    <dgm:cxn modelId="{44CFA592-B828-4D9A-AA3D-6F030B25C08A}" type="presParOf" srcId="{1C1620FD-F3BC-4422-8A53-08A872C68C89}" destId="{069E8293-D241-4648-B6BC-24709D888DAD}" srcOrd="3" destOrd="0" presId="urn:microsoft.com/office/officeart/2008/layout/VerticalCircleList"/>
    <dgm:cxn modelId="{7318E2A8-798F-431D-9B56-96FE407342FF}" type="presParOf" srcId="{069E8293-D241-4648-B6BC-24709D888DAD}" destId="{A330EEFD-A9BB-40C0-94AB-E9E47CDF870B}" srcOrd="0" destOrd="0" presId="urn:microsoft.com/office/officeart/2008/layout/VerticalCircleList"/>
    <dgm:cxn modelId="{F1529245-6CC9-481F-A5AB-6075FEB85118}" type="presParOf" srcId="{069E8293-D241-4648-B6BC-24709D888DAD}" destId="{D28D1AC4-2895-4498-AE83-5B4C94450000}" srcOrd="1" destOrd="0" presId="urn:microsoft.com/office/officeart/2008/layout/VerticalCircleList"/>
    <dgm:cxn modelId="{AFB32927-8EC9-49D7-8B46-F82429B8DA5E}" type="presParOf" srcId="{069E8293-D241-4648-B6BC-24709D888DAD}" destId="{C9B477B7-C565-4212-B58F-96C111616649}" srcOrd="2" destOrd="0" presId="urn:microsoft.com/office/officeart/2008/layout/VerticalCircleList"/>
    <dgm:cxn modelId="{1A2EDF71-9982-4360-8701-045EFA41D81C}" type="presParOf" srcId="{1C1620FD-F3BC-4422-8A53-08A872C68C89}" destId="{7BA59B03-641A-4EF0-A500-443360342E1F}" srcOrd="4" destOrd="0" presId="urn:microsoft.com/office/officeart/2008/layout/VerticalCircleList"/>
    <dgm:cxn modelId="{F5CAF8D0-4099-4927-B11F-86B690C6D298}" type="presParOf" srcId="{7BA59B03-641A-4EF0-A500-443360342E1F}" destId="{55200FB7-07F3-4ABA-8A52-4F5398344866}" srcOrd="0" destOrd="0" presId="urn:microsoft.com/office/officeart/2008/layout/VerticalCircleList"/>
    <dgm:cxn modelId="{C59B07F2-A378-4597-B1D4-9285E1D1EBD6}" type="presParOf" srcId="{7BA59B03-641A-4EF0-A500-443360342E1F}" destId="{5E1A9583-FEEC-4253-BF04-1244A1E1AADE}" srcOrd="1" destOrd="0" presId="urn:microsoft.com/office/officeart/2008/layout/VerticalCircleList"/>
    <dgm:cxn modelId="{86B301B1-BD9D-4817-8382-A0C06835E757}" type="presParOf" srcId="{7BA59B03-641A-4EF0-A500-443360342E1F}" destId="{1AFCF31F-3F1C-4820-B9F9-2514D44ED53D}"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BB68268-9692-4C8B-B1AD-267B0C98487B}"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pt-BR"/>
        </a:p>
      </dgm:t>
    </dgm:pt>
    <dgm:pt modelId="{A11B01FD-159E-432A-80F5-3B48A2045CDF}">
      <dgm:prSet phldrT="[Texto]" custT="1"/>
      <dgm:spPr/>
      <dgm:t>
        <a:bodyPr/>
        <a:lstStyle/>
        <a:p>
          <a:pPr algn="just"/>
          <a:r>
            <a:rPr lang="pt-BR" sz="2000" dirty="0">
              <a:effectLst/>
              <a:latin typeface="Arial" panose="020B0604020202020204" pitchFamily="34" charset="0"/>
              <a:ea typeface="Times New Roman" panose="02020603050405020304" pitchFamily="18" charset="0"/>
              <a:cs typeface="Times New Roman" panose="02020603050405020304" pitchFamily="18" charset="0"/>
            </a:rPr>
            <a:t>O Servidor que em qualquer Avaliação Parcial, obtiver pontuação inferior a 50% daquela atribuída a algum dos </a:t>
          </a:r>
          <a:r>
            <a:rPr lang="pt-BR" sz="2000" b="1" dirty="0">
              <a:effectLst/>
              <a:latin typeface="Arial" panose="020B0604020202020204" pitchFamily="34" charset="0"/>
              <a:ea typeface="Times New Roman" panose="02020603050405020304" pitchFamily="18" charset="0"/>
              <a:cs typeface="Times New Roman" panose="02020603050405020304" pitchFamily="18" charset="0"/>
            </a:rPr>
            <a:t>requisitos</a:t>
          </a:r>
          <a:r>
            <a:rPr lang="pt-BR" sz="2000" dirty="0">
              <a:effectLst/>
              <a:latin typeface="Arial" panose="020B0604020202020204" pitchFamily="34" charset="0"/>
              <a:ea typeface="Times New Roman" panose="02020603050405020304" pitchFamily="18" charset="0"/>
              <a:cs typeface="Times New Roman" panose="02020603050405020304" pitchFamily="18" charset="0"/>
            </a:rPr>
            <a:t> será considerado </a:t>
          </a:r>
          <a:r>
            <a:rPr lang="pt-BR" sz="2000" b="1" u="sng" dirty="0">
              <a:effectLst/>
              <a:latin typeface="Arial" panose="020B0604020202020204" pitchFamily="34" charset="0"/>
              <a:ea typeface="Times New Roman" panose="02020603050405020304" pitchFamily="18" charset="0"/>
              <a:cs typeface="Times New Roman" panose="02020603050405020304" pitchFamily="18" charset="0"/>
            </a:rPr>
            <a:t>reprovado no estágio probatório e exonerado</a:t>
          </a:r>
          <a:r>
            <a:rPr lang="pt-BR" sz="2000" dirty="0">
              <a:effectLst/>
              <a:latin typeface="Arial" panose="020B0604020202020204" pitchFamily="34" charset="0"/>
              <a:ea typeface="Times New Roman" panose="02020603050405020304" pitchFamily="18" charset="0"/>
              <a:cs typeface="Times New Roman" panose="02020603050405020304" pitchFamily="18" charset="0"/>
            </a:rPr>
            <a:t>, independentemente da quantidade de avaliações periódicas de desempenho a que tiver sido submetido.</a:t>
          </a:r>
        </a:p>
      </dgm:t>
    </dgm:pt>
    <dgm:pt modelId="{1AB0782B-D0B5-4DAC-A8BE-C0705F67551E}" type="parTrans" cxnId="{BCDE5958-FC21-4572-89C2-7441F91AA7D5}">
      <dgm:prSet/>
      <dgm:spPr/>
      <dgm:t>
        <a:bodyPr/>
        <a:lstStyle/>
        <a:p>
          <a:endParaRPr lang="pt-BR" sz="1200"/>
        </a:p>
      </dgm:t>
    </dgm:pt>
    <dgm:pt modelId="{5B708B70-7BB0-4365-A4EA-423FEC35949A}" type="sibTrans" cxnId="{BCDE5958-FC21-4572-89C2-7441F91AA7D5}">
      <dgm:prSet/>
      <dgm:spPr/>
      <dgm:t>
        <a:bodyPr/>
        <a:lstStyle/>
        <a:p>
          <a:endParaRPr lang="pt-BR" sz="1200"/>
        </a:p>
      </dgm:t>
    </dgm:pt>
    <dgm:pt modelId="{4865E07A-FB85-473E-BE7D-153BD5967184}">
      <dgm:prSet custT="1"/>
      <dgm:spPr/>
      <dgm:t>
        <a:bodyPr/>
        <a:lstStyle/>
        <a:p>
          <a:pPr algn="just"/>
          <a:r>
            <a:rPr lang="pt-BR" sz="2000" dirty="0">
              <a:latin typeface="Arial" panose="020B0604020202020204" pitchFamily="34" charset="0"/>
              <a:cs typeface="Arial" panose="020B0604020202020204" pitchFamily="34" charset="0"/>
            </a:rPr>
            <a:t>Na avaliação dos critérios, pontualidade e assiduidade, </a:t>
          </a:r>
          <a:r>
            <a:rPr lang="pt-BR" sz="2000" b="1" u="sng" dirty="0">
              <a:latin typeface="Arial" panose="020B0604020202020204" pitchFamily="34" charset="0"/>
              <a:cs typeface="Arial" panose="020B0604020202020204" pitchFamily="34" charset="0"/>
            </a:rPr>
            <a:t>do requisito disciplina</a:t>
          </a:r>
          <a:r>
            <a:rPr lang="pt-BR" sz="2000" dirty="0">
              <a:latin typeface="Arial" panose="020B0604020202020204" pitchFamily="34" charset="0"/>
              <a:cs typeface="Arial" panose="020B0604020202020204" pitchFamily="34" charset="0"/>
            </a:rPr>
            <a:t>, serão consideradas as </a:t>
          </a:r>
          <a:r>
            <a:rPr lang="pt-BR" sz="2000" b="1" dirty="0">
              <a:latin typeface="Arial" panose="020B0604020202020204" pitchFamily="34" charset="0"/>
              <a:cs typeface="Arial" panose="020B0604020202020204" pitchFamily="34" charset="0"/>
            </a:rPr>
            <a:t>faltas e os atrasos não justificados</a:t>
          </a:r>
          <a:r>
            <a:rPr lang="pt-BR" sz="2000" dirty="0">
              <a:latin typeface="Arial" panose="020B0604020202020204" pitchFamily="34" charset="0"/>
              <a:cs typeface="Arial" panose="020B0604020202020204" pitchFamily="34" charset="0"/>
            </a:rPr>
            <a:t>, registradas na ficha funcional do servidor, referentes ao respectivo período da avaliação parcial.</a:t>
          </a:r>
        </a:p>
      </dgm:t>
    </dgm:pt>
    <dgm:pt modelId="{D48D6FEE-70AF-48EC-8B6A-5E7C3ED495F0}" type="parTrans" cxnId="{50F877A0-5B9F-43B3-9C3A-8A878E0A293A}">
      <dgm:prSet/>
      <dgm:spPr/>
      <dgm:t>
        <a:bodyPr/>
        <a:lstStyle/>
        <a:p>
          <a:endParaRPr lang="pt-BR"/>
        </a:p>
      </dgm:t>
    </dgm:pt>
    <dgm:pt modelId="{63B4F1C7-D73E-43A4-B1A5-4FB04023760B}" type="sibTrans" cxnId="{50F877A0-5B9F-43B3-9C3A-8A878E0A293A}">
      <dgm:prSet/>
      <dgm:spPr/>
      <dgm:t>
        <a:bodyPr/>
        <a:lstStyle/>
        <a:p>
          <a:endParaRPr lang="pt-BR"/>
        </a:p>
      </dgm:t>
    </dgm:pt>
    <dgm:pt modelId="{665DA5ED-3251-4CC2-8E41-E73E58436674}" type="pres">
      <dgm:prSet presAssocID="{5BB68268-9692-4C8B-B1AD-267B0C98487B}" presName="linear" presStyleCnt="0">
        <dgm:presLayoutVars>
          <dgm:animLvl val="lvl"/>
          <dgm:resizeHandles val="exact"/>
        </dgm:presLayoutVars>
      </dgm:prSet>
      <dgm:spPr/>
    </dgm:pt>
    <dgm:pt modelId="{456E19E5-A482-47BD-A89B-7DF9F52561FC}" type="pres">
      <dgm:prSet presAssocID="{A11B01FD-159E-432A-80F5-3B48A2045CDF}" presName="parentText" presStyleLbl="node1" presStyleIdx="0" presStyleCnt="2" custScaleY="122195">
        <dgm:presLayoutVars>
          <dgm:chMax val="0"/>
          <dgm:bulletEnabled val="1"/>
        </dgm:presLayoutVars>
      </dgm:prSet>
      <dgm:spPr/>
    </dgm:pt>
    <dgm:pt modelId="{E919B508-D9B2-41F1-B659-4B10C26EA1B9}" type="pres">
      <dgm:prSet presAssocID="{5B708B70-7BB0-4365-A4EA-423FEC35949A}" presName="spacer" presStyleCnt="0"/>
      <dgm:spPr/>
    </dgm:pt>
    <dgm:pt modelId="{01D9226D-FF29-40AD-B62B-D029467280F8}" type="pres">
      <dgm:prSet presAssocID="{4865E07A-FB85-473E-BE7D-153BD5967184}" presName="parentText" presStyleLbl="node1" presStyleIdx="1" presStyleCnt="2" custScaleY="130776">
        <dgm:presLayoutVars>
          <dgm:chMax val="0"/>
          <dgm:bulletEnabled val="1"/>
        </dgm:presLayoutVars>
      </dgm:prSet>
      <dgm:spPr/>
    </dgm:pt>
  </dgm:ptLst>
  <dgm:cxnLst>
    <dgm:cxn modelId="{BCDE5958-FC21-4572-89C2-7441F91AA7D5}" srcId="{5BB68268-9692-4C8B-B1AD-267B0C98487B}" destId="{A11B01FD-159E-432A-80F5-3B48A2045CDF}" srcOrd="0" destOrd="0" parTransId="{1AB0782B-D0B5-4DAC-A8BE-C0705F67551E}" sibTransId="{5B708B70-7BB0-4365-A4EA-423FEC35949A}"/>
    <dgm:cxn modelId="{0A4DD195-7296-45B3-BD70-D81A2C3A7354}" type="presOf" srcId="{5BB68268-9692-4C8B-B1AD-267B0C98487B}" destId="{665DA5ED-3251-4CC2-8E41-E73E58436674}" srcOrd="0" destOrd="0" presId="urn:microsoft.com/office/officeart/2005/8/layout/vList2"/>
    <dgm:cxn modelId="{50F877A0-5B9F-43B3-9C3A-8A878E0A293A}" srcId="{5BB68268-9692-4C8B-B1AD-267B0C98487B}" destId="{4865E07A-FB85-473E-BE7D-153BD5967184}" srcOrd="1" destOrd="0" parTransId="{D48D6FEE-70AF-48EC-8B6A-5E7C3ED495F0}" sibTransId="{63B4F1C7-D73E-43A4-B1A5-4FB04023760B}"/>
    <dgm:cxn modelId="{9182C7AF-B968-4C2D-AB4B-88F147151C68}" type="presOf" srcId="{4865E07A-FB85-473E-BE7D-153BD5967184}" destId="{01D9226D-FF29-40AD-B62B-D029467280F8}" srcOrd="0" destOrd="0" presId="urn:microsoft.com/office/officeart/2005/8/layout/vList2"/>
    <dgm:cxn modelId="{13A67CDB-76DA-4628-B7C2-3D8FDE938D49}" type="presOf" srcId="{A11B01FD-159E-432A-80F5-3B48A2045CDF}" destId="{456E19E5-A482-47BD-A89B-7DF9F52561FC}" srcOrd="0" destOrd="0" presId="urn:microsoft.com/office/officeart/2005/8/layout/vList2"/>
    <dgm:cxn modelId="{7AB7749D-D98D-4E94-853F-74AA599826A3}" type="presParOf" srcId="{665DA5ED-3251-4CC2-8E41-E73E58436674}" destId="{456E19E5-A482-47BD-A89B-7DF9F52561FC}" srcOrd="0" destOrd="0" presId="urn:microsoft.com/office/officeart/2005/8/layout/vList2"/>
    <dgm:cxn modelId="{A7D93737-B03A-42EF-9C09-737ADE3E6F87}" type="presParOf" srcId="{665DA5ED-3251-4CC2-8E41-E73E58436674}" destId="{E919B508-D9B2-41F1-B659-4B10C26EA1B9}" srcOrd="1" destOrd="0" presId="urn:microsoft.com/office/officeart/2005/8/layout/vList2"/>
    <dgm:cxn modelId="{9EB3D9B1-37F1-4C11-8710-70F8E30B7F7C}" type="presParOf" srcId="{665DA5ED-3251-4CC2-8E41-E73E58436674}" destId="{01D9226D-FF29-40AD-B62B-D029467280F8}"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BB68268-9692-4C8B-B1AD-267B0C98487B}" type="doc">
      <dgm:prSet loTypeId="urn:microsoft.com/office/officeart/2005/8/layout/process4" loCatId="list" qsTypeId="urn:microsoft.com/office/officeart/2005/8/quickstyle/simple5" qsCatId="simple" csTypeId="urn:microsoft.com/office/officeart/2005/8/colors/colorful1" csCatId="colorful" phldr="1"/>
      <dgm:spPr/>
      <dgm:t>
        <a:bodyPr/>
        <a:lstStyle/>
        <a:p>
          <a:endParaRPr lang="pt-BR"/>
        </a:p>
      </dgm:t>
    </dgm:pt>
    <dgm:pt modelId="{999B3E84-D496-4D7F-B089-C109A06DDEC4}">
      <dgm:prSet custT="1"/>
      <dgm:spPr/>
      <dgm:t>
        <a:bodyPr/>
        <a:lstStyle/>
        <a:p>
          <a:r>
            <a:rPr lang="pt-BR" sz="1400" b="1"/>
            <a:t>Em quaisquer etapas das avaliações funcionais, o servidor poderá interpor recurso,  no prazo de 15 (quinze) dias consecutivos a contar da ciência, utilizando o RAEP e apresentando os argumentos e provas pertinentes. </a:t>
          </a:r>
          <a:endParaRPr lang="pt-BR" sz="1400" b="1" dirty="0"/>
        </a:p>
      </dgm:t>
    </dgm:pt>
    <dgm:pt modelId="{8BE6DE66-5152-48AC-9CDC-1EFDD8DD90B5}" type="parTrans" cxnId="{320B473C-62D5-46A7-AF94-E08A1FDE0EDC}">
      <dgm:prSet/>
      <dgm:spPr/>
      <dgm:t>
        <a:bodyPr/>
        <a:lstStyle/>
        <a:p>
          <a:endParaRPr lang="pt-BR" sz="1400"/>
        </a:p>
      </dgm:t>
    </dgm:pt>
    <dgm:pt modelId="{9046BA82-0989-4EB3-A09C-B3A4965C8E9D}" type="sibTrans" cxnId="{320B473C-62D5-46A7-AF94-E08A1FDE0EDC}">
      <dgm:prSet/>
      <dgm:spPr/>
      <dgm:t>
        <a:bodyPr/>
        <a:lstStyle/>
        <a:p>
          <a:endParaRPr lang="pt-BR" sz="1400"/>
        </a:p>
      </dgm:t>
    </dgm:pt>
    <dgm:pt modelId="{AF642123-B103-47D3-8A88-A9C5C6D7D343}">
      <dgm:prSet custT="1"/>
      <dgm:spPr/>
      <dgm:t>
        <a:bodyPr/>
        <a:lstStyle/>
        <a:p>
          <a:r>
            <a:rPr lang="pt-BR" sz="1400" b="1" dirty="0"/>
            <a:t>Os recursos referentes às avaliações parciais, em quaisquer etapas, serão apresentados à chefia imediata por meio do RAEP, que deverá, no prazo de 05 (cinco) dias consecutivos, analisar o pedido e manifestar-se, fundamentadamente, diante das alegações do avaliado, e, após, encaminhar à CAEP para apreciação e deliberação.</a:t>
          </a:r>
        </a:p>
      </dgm:t>
    </dgm:pt>
    <dgm:pt modelId="{656A1E6A-19ED-48C8-9DBC-C0B4B5273D8D}" type="parTrans" cxnId="{DD4CF4A8-D20D-48A9-84B7-A99DB64BCBFD}">
      <dgm:prSet/>
      <dgm:spPr/>
      <dgm:t>
        <a:bodyPr/>
        <a:lstStyle/>
        <a:p>
          <a:endParaRPr lang="pt-BR" sz="1400"/>
        </a:p>
      </dgm:t>
    </dgm:pt>
    <dgm:pt modelId="{2CDFCDE2-DE87-4C44-8FE4-F4A0E4E9A345}" type="sibTrans" cxnId="{DD4CF4A8-D20D-48A9-84B7-A99DB64BCBFD}">
      <dgm:prSet/>
      <dgm:spPr/>
      <dgm:t>
        <a:bodyPr/>
        <a:lstStyle/>
        <a:p>
          <a:endParaRPr lang="pt-BR" sz="1400"/>
        </a:p>
      </dgm:t>
    </dgm:pt>
    <dgm:pt modelId="{4D0AD539-5878-4A18-A02F-98336BF88D7D}">
      <dgm:prSet custT="1"/>
      <dgm:spPr/>
      <dgm:t>
        <a:bodyPr/>
        <a:lstStyle/>
        <a:p>
          <a:r>
            <a:rPr lang="pt-BR" sz="1400" b="1"/>
            <a:t>O recurso referente ao resultado da avaliação final será apresentado à CAEP, por meio do RAEP, no prazo de 15 (quinze) dias consecutivos a contar da ciência do interessado.</a:t>
          </a:r>
          <a:endParaRPr lang="pt-BR" sz="1400" b="1" dirty="0"/>
        </a:p>
      </dgm:t>
    </dgm:pt>
    <dgm:pt modelId="{BDBE3859-33DA-4AC0-8A04-DA1249CDC639}" type="parTrans" cxnId="{E52D7DF1-EFE5-4B15-A50B-4A27C297D84B}">
      <dgm:prSet/>
      <dgm:spPr/>
      <dgm:t>
        <a:bodyPr/>
        <a:lstStyle/>
        <a:p>
          <a:endParaRPr lang="pt-BR" sz="1400"/>
        </a:p>
      </dgm:t>
    </dgm:pt>
    <dgm:pt modelId="{1FF19AF4-AF2C-420B-8549-2673FC1712EC}" type="sibTrans" cxnId="{E52D7DF1-EFE5-4B15-A50B-4A27C297D84B}">
      <dgm:prSet/>
      <dgm:spPr/>
      <dgm:t>
        <a:bodyPr/>
        <a:lstStyle/>
        <a:p>
          <a:endParaRPr lang="pt-BR" sz="1400"/>
        </a:p>
      </dgm:t>
    </dgm:pt>
    <dgm:pt modelId="{3C3ADD87-07C9-48F8-8C31-565CB5757947}">
      <dgm:prSet custT="1"/>
      <dgm:spPr/>
      <dgm:t>
        <a:bodyPr/>
        <a:lstStyle/>
        <a:p>
          <a:r>
            <a:rPr lang="pt-BR" sz="1400" b="1"/>
            <a:t>Os recursos deverão ser decididos pela CAEP no prazo de 15 (quinze) dias consecutivos, contados do seu recebimento, admitida apenas uma prorrogação por igual prazo, em circunstâncias excepcionais, devidamente justificadas.</a:t>
          </a:r>
          <a:endParaRPr lang="pt-BR" sz="1400" b="1" dirty="0"/>
        </a:p>
      </dgm:t>
    </dgm:pt>
    <dgm:pt modelId="{AF238D07-EC62-4D24-A37E-D1A709E95AB2}" type="parTrans" cxnId="{CC281C30-E036-40CE-A9A1-9944CBB5FD4F}">
      <dgm:prSet/>
      <dgm:spPr/>
      <dgm:t>
        <a:bodyPr/>
        <a:lstStyle/>
        <a:p>
          <a:endParaRPr lang="pt-BR" sz="1400"/>
        </a:p>
      </dgm:t>
    </dgm:pt>
    <dgm:pt modelId="{E3C1404E-EEC8-4EBF-B66A-353FEFFF033E}" type="sibTrans" cxnId="{CC281C30-E036-40CE-A9A1-9944CBB5FD4F}">
      <dgm:prSet/>
      <dgm:spPr/>
      <dgm:t>
        <a:bodyPr/>
        <a:lstStyle/>
        <a:p>
          <a:endParaRPr lang="pt-BR" sz="1400"/>
        </a:p>
      </dgm:t>
    </dgm:pt>
    <dgm:pt modelId="{C84516C2-8597-488B-9E1B-CE3C0AD437CD}">
      <dgm:prSet custT="1"/>
      <dgm:spPr/>
      <dgm:t>
        <a:bodyPr/>
        <a:lstStyle/>
        <a:p>
          <a:r>
            <a:rPr lang="pt-BR" sz="1400"/>
            <a:t> </a:t>
          </a:r>
          <a:r>
            <a:rPr lang="pt-BR" sz="1400" b="1"/>
            <a:t>Não será conhecido o recurso interposto fora do prazo, decaindo direito do servidor de questionar os critérios avaliados.</a:t>
          </a:r>
          <a:endParaRPr lang="pt-BR" sz="1400" b="1" dirty="0"/>
        </a:p>
      </dgm:t>
    </dgm:pt>
    <dgm:pt modelId="{880A1046-F042-4C3C-9C7C-13F6F0F5A78A}" type="parTrans" cxnId="{E6171967-7D94-42F2-81BC-09E47FDA8B70}">
      <dgm:prSet/>
      <dgm:spPr/>
      <dgm:t>
        <a:bodyPr/>
        <a:lstStyle/>
        <a:p>
          <a:endParaRPr lang="pt-BR" sz="1400"/>
        </a:p>
      </dgm:t>
    </dgm:pt>
    <dgm:pt modelId="{8CEA3F7B-46F5-4B15-B0E1-B1C5A24FE54C}" type="sibTrans" cxnId="{E6171967-7D94-42F2-81BC-09E47FDA8B70}">
      <dgm:prSet/>
      <dgm:spPr/>
      <dgm:t>
        <a:bodyPr/>
        <a:lstStyle/>
        <a:p>
          <a:endParaRPr lang="pt-BR" sz="1400"/>
        </a:p>
      </dgm:t>
    </dgm:pt>
    <dgm:pt modelId="{9A811DAE-2B29-4131-906D-B145DF040F8F}" type="pres">
      <dgm:prSet presAssocID="{5BB68268-9692-4C8B-B1AD-267B0C98487B}" presName="Name0" presStyleCnt="0">
        <dgm:presLayoutVars>
          <dgm:dir/>
          <dgm:animLvl val="lvl"/>
          <dgm:resizeHandles val="exact"/>
        </dgm:presLayoutVars>
      </dgm:prSet>
      <dgm:spPr/>
    </dgm:pt>
    <dgm:pt modelId="{BBBB8F94-51A9-4F0B-ADF9-F0F821E4EEE0}" type="pres">
      <dgm:prSet presAssocID="{C84516C2-8597-488B-9E1B-CE3C0AD437CD}" presName="boxAndChildren" presStyleCnt="0"/>
      <dgm:spPr/>
    </dgm:pt>
    <dgm:pt modelId="{5F96D6CB-871B-4EE8-87C8-D8C22B65359C}" type="pres">
      <dgm:prSet presAssocID="{C84516C2-8597-488B-9E1B-CE3C0AD437CD}" presName="parentTextBox" presStyleLbl="node1" presStyleIdx="0" presStyleCnt="5"/>
      <dgm:spPr/>
    </dgm:pt>
    <dgm:pt modelId="{410E1526-DB61-4927-BBE7-9D1F84CB8B13}" type="pres">
      <dgm:prSet presAssocID="{E3C1404E-EEC8-4EBF-B66A-353FEFFF033E}" presName="sp" presStyleCnt="0"/>
      <dgm:spPr/>
    </dgm:pt>
    <dgm:pt modelId="{E2B88055-DB80-49F7-A70A-8AB88B990BB3}" type="pres">
      <dgm:prSet presAssocID="{3C3ADD87-07C9-48F8-8C31-565CB5757947}" presName="arrowAndChildren" presStyleCnt="0"/>
      <dgm:spPr/>
    </dgm:pt>
    <dgm:pt modelId="{8240D276-01F9-4E28-AD20-3686ABD34690}" type="pres">
      <dgm:prSet presAssocID="{3C3ADD87-07C9-48F8-8C31-565CB5757947}" presName="parentTextArrow" presStyleLbl="node1" presStyleIdx="1" presStyleCnt="5"/>
      <dgm:spPr/>
    </dgm:pt>
    <dgm:pt modelId="{4AC96360-7846-4C09-AC56-AA29A2D3BAD5}" type="pres">
      <dgm:prSet presAssocID="{1FF19AF4-AF2C-420B-8549-2673FC1712EC}" presName="sp" presStyleCnt="0"/>
      <dgm:spPr/>
    </dgm:pt>
    <dgm:pt modelId="{9448197E-99F9-47DA-A6E4-FC887923E211}" type="pres">
      <dgm:prSet presAssocID="{4D0AD539-5878-4A18-A02F-98336BF88D7D}" presName="arrowAndChildren" presStyleCnt="0"/>
      <dgm:spPr/>
    </dgm:pt>
    <dgm:pt modelId="{68194290-54E6-4F16-9589-3A719BAD0A6D}" type="pres">
      <dgm:prSet presAssocID="{4D0AD539-5878-4A18-A02F-98336BF88D7D}" presName="parentTextArrow" presStyleLbl="node1" presStyleIdx="2" presStyleCnt="5"/>
      <dgm:spPr/>
    </dgm:pt>
    <dgm:pt modelId="{F6632716-8BF6-4A25-A32F-223AB332F042}" type="pres">
      <dgm:prSet presAssocID="{2CDFCDE2-DE87-4C44-8FE4-F4A0E4E9A345}" presName="sp" presStyleCnt="0"/>
      <dgm:spPr/>
    </dgm:pt>
    <dgm:pt modelId="{BAD40955-02FF-463A-9938-07FCD78E46C0}" type="pres">
      <dgm:prSet presAssocID="{AF642123-B103-47D3-8A88-A9C5C6D7D343}" presName="arrowAndChildren" presStyleCnt="0"/>
      <dgm:spPr/>
    </dgm:pt>
    <dgm:pt modelId="{28631CE5-FCE8-42EA-9C26-157A099D2A22}" type="pres">
      <dgm:prSet presAssocID="{AF642123-B103-47D3-8A88-A9C5C6D7D343}" presName="parentTextArrow" presStyleLbl="node1" presStyleIdx="3" presStyleCnt="5" custScaleY="139935"/>
      <dgm:spPr/>
    </dgm:pt>
    <dgm:pt modelId="{DE96EDE5-A6A4-4CB3-B978-4677302B8865}" type="pres">
      <dgm:prSet presAssocID="{9046BA82-0989-4EB3-A09C-B3A4965C8E9D}" presName="sp" presStyleCnt="0"/>
      <dgm:spPr/>
    </dgm:pt>
    <dgm:pt modelId="{3E973278-E1A5-4399-8BD3-1BD631669042}" type="pres">
      <dgm:prSet presAssocID="{999B3E84-D496-4D7F-B089-C109A06DDEC4}" presName="arrowAndChildren" presStyleCnt="0"/>
      <dgm:spPr/>
    </dgm:pt>
    <dgm:pt modelId="{6DD4E3DD-B0FA-4B58-83A7-F49B70BCD234}" type="pres">
      <dgm:prSet presAssocID="{999B3E84-D496-4D7F-B089-C109A06DDEC4}" presName="parentTextArrow" presStyleLbl="node1" presStyleIdx="4" presStyleCnt="5"/>
      <dgm:spPr/>
    </dgm:pt>
  </dgm:ptLst>
  <dgm:cxnLst>
    <dgm:cxn modelId="{CC281C30-E036-40CE-A9A1-9944CBB5FD4F}" srcId="{5BB68268-9692-4C8B-B1AD-267B0C98487B}" destId="{3C3ADD87-07C9-48F8-8C31-565CB5757947}" srcOrd="3" destOrd="0" parTransId="{AF238D07-EC62-4D24-A37E-D1A709E95AB2}" sibTransId="{E3C1404E-EEC8-4EBF-B66A-353FEFFF033E}"/>
    <dgm:cxn modelId="{320B473C-62D5-46A7-AF94-E08A1FDE0EDC}" srcId="{5BB68268-9692-4C8B-B1AD-267B0C98487B}" destId="{999B3E84-D496-4D7F-B089-C109A06DDEC4}" srcOrd="0" destOrd="0" parTransId="{8BE6DE66-5152-48AC-9CDC-1EFDD8DD90B5}" sibTransId="{9046BA82-0989-4EB3-A09C-B3A4965C8E9D}"/>
    <dgm:cxn modelId="{E6171967-7D94-42F2-81BC-09E47FDA8B70}" srcId="{5BB68268-9692-4C8B-B1AD-267B0C98487B}" destId="{C84516C2-8597-488B-9E1B-CE3C0AD437CD}" srcOrd="4" destOrd="0" parTransId="{880A1046-F042-4C3C-9C7C-13F6F0F5A78A}" sibTransId="{8CEA3F7B-46F5-4B15-B0E1-B1C5A24FE54C}"/>
    <dgm:cxn modelId="{13CAB07A-605E-4118-B2F5-F8AEF863BE79}" type="presOf" srcId="{3C3ADD87-07C9-48F8-8C31-565CB5757947}" destId="{8240D276-01F9-4E28-AD20-3686ABD34690}" srcOrd="0" destOrd="0" presId="urn:microsoft.com/office/officeart/2005/8/layout/process4"/>
    <dgm:cxn modelId="{5D7F617B-6DBC-4234-9A06-92CF0F100F42}" type="presOf" srcId="{AF642123-B103-47D3-8A88-A9C5C6D7D343}" destId="{28631CE5-FCE8-42EA-9C26-157A099D2A22}" srcOrd="0" destOrd="0" presId="urn:microsoft.com/office/officeart/2005/8/layout/process4"/>
    <dgm:cxn modelId="{7E852A96-5B42-4B1A-B043-B141DCAFE402}" type="presOf" srcId="{5BB68268-9692-4C8B-B1AD-267B0C98487B}" destId="{9A811DAE-2B29-4131-906D-B145DF040F8F}" srcOrd="0" destOrd="0" presId="urn:microsoft.com/office/officeart/2005/8/layout/process4"/>
    <dgm:cxn modelId="{2DD76AA7-0481-4718-8D2E-BAEABF3C5906}" type="presOf" srcId="{999B3E84-D496-4D7F-B089-C109A06DDEC4}" destId="{6DD4E3DD-B0FA-4B58-83A7-F49B70BCD234}" srcOrd="0" destOrd="0" presId="urn:microsoft.com/office/officeart/2005/8/layout/process4"/>
    <dgm:cxn modelId="{DD4CF4A8-D20D-48A9-84B7-A99DB64BCBFD}" srcId="{5BB68268-9692-4C8B-B1AD-267B0C98487B}" destId="{AF642123-B103-47D3-8A88-A9C5C6D7D343}" srcOrd="1" destOrd="0" parTransId="{656A1E6A-19ED-48C8-9DBC-C0B4B5273D8D}" sibTransId="{2CDFCDE2-DE87-4C44-8FE4-F4A0E4E9A345}"/>
    <dgm:cxn modelId="{8743D3BC-5BC6-4E52-9542-75947BE749D8}" type="presOf" srcId="{4D0AD539-5878-4A18-A02F-98336BF88D7D}" destId="{68194290-54E6-4F16-9589-3A719BAD0A6D}" srcOrd="0" destOrd="0" presId="urn:microsoft.com/office/officeart/2005/8/layout/process4"/>
    <dgm:cxn modelId="{E52D7DF1-EFE5-4B15-A50B-4A27C297D84B}" srcId="{5BB68268-9692-4C8B-B1AD-267B0C98487B}" destId="{4D0AD539-5878-4A18-A02F-98336BF88D7D}" srcOrd="2" destOrd="0" parTransId="{BDBE3859-33DA-4AC0-8A04-DA1249CDC639}" sibTransId="{1FF19AF4-AF2C-420B-8549-2673FC1712EC}"/>
    <dgm:cxn modelId="{AE6C63F5-531E-42B5-9140-99A806C49B82}" type="presOf" srcId="{C84516C2-8597-488B-9E1B-CE3C0AD437CD}" destId="{5F96D6CB-871B-4EE8-87C8-D8C22B65359C}" srcOrd="0" destOrd="0" presId="urn:microsoft.com/office/officeart/2005/8/layout/process4"/>
    <dgm:cxn modelId="{D5651A99-D447-4653-ADAB-5BFB73D4D067}" type="presParOf" srcId="{9A811DAE-2B29-4131-906D-B145DF040F8F}" destId="{BBBB8F94-51A9-4F0B-ADF9-F0F821E4EEE0}" srcOrd="0" destOrd="0" presId="urn:microsoft.com/office/officeart/2005/8/layout/process4"/>
    <dgm:cxn modelId="{704B62DA-87F4-4DA0-8491-5BE1382CB99F}" type="presParOf" srcId="{BBBB8F94-51A9-4F0B-ADF9-F0F821E4EEE0}" destId="{5F96D6CB-871B-4EE8-87C8-D8C22B65359C}" srcOrd="0" destOrd="0" presId="urn:microsoft.com/office/officeart/2005/8/layout/process4"/>
    <dgm:cxn modelId="{93F195F5-67F9-4E5F-B506-3FA15188D238}" type="presParOf" srcId="{9A811DAE-2B29-4131-906D-B145DF040F8F}" destId="{410E1526-DB61-4927-BBE7-9D1F84CB8B13}" srcOrd="1" destOrd="0" presId="urn:microsoft.com/office/officeart/2005/8/layout/process4"/>
    <dgm:cxn modelId="{FEEE01A9-EA52-4D89-AE96-6320E4B8712F}" type="presParOf" srcId="{9A811DAE-2B29-4131-906D-B145DF040F8F}" destId="{E2B88055-DB80-49F7-A70A-8AB88B990BB3}" srcOrd="2" destOrd="0" presId="urn:microsoft.com/office/officeart/2005/8/layout/process4"/>
    <dgm:cxn modelId="{816B38E5-95A0-4775-8E4C-F60554742083}" type="presParOf" srcId="{E2B88055-DB80-49F7-A70A-8AB88B990BB3}" destId="{8240D276-01F9-4E28-AD20-3686ABD34690}" srcOrd="0" destOrd="0" presId="urn:microsoft.com/office/officeart/2005/8/layout/process4"/>
    <dgm:cxn modelId="{444336F9-814A-40C9-A13B-23404FC27E73}" type="presParOf" srcId="{9A811DAE-2B29-4131-906D-B145DF040F8F}" destId="{4AC96360-7846-4C09-AC56-AA29A2D3BAD5}" srcOrd="3" destOrd="0" presId="urn:microsoft.com/office/officeart/2005/8/layout/process4"/>
    <dgm:cxn modelId="{7C37C5E7-8683-4929-BD5B-C62B63B99C69}" type="presParOf" srcId="{9A811DAE-2B29-4131-906D-B145DF040F8F}" destId="{9448197E-99F9-47DA-A6E4-FC887923E211}" srcOrd="4" destOrd="0" presId="urn:microsoft.com/office/officeart/2005/8/layout/process4"/>
    <dgm:cxn modelId="{8AF3F1B3-E4C2-4BDA-8086-40F7C2ACADC9}" type="presParOf" srcId="{9448197E-99F9-47DA-A6E4-FC887923E211}" destId="{68194290-54E6-4F16-9589-3A719BAD0A6D}" srcOrd="0" destOrd="0" presId="urn:microsoft.com/office/officeart/2005/8/layout/process4"/>
    <dgm:cxn modelId="{8AA481E5-6A47-4DC2-9808-31AF010340D2}" type="presParOf" srcId="{9A811DAE-2B29-4131-906D-B145DF040F8F}" destId="{F6632716-8BF6-4A25-A32F-223AB332F042}" srcOrd="5" destOrd="0" presId="urn:microsoft.com/office/officeart/2005/8/layout/process4"/>
    <dgm:cxn modelId="{E6B52F73-F706-4387-BA95-D0EAF216C405}" type="presParOf" srcId="{9A811DAE-2B29-4131-906D-B145DF040F8F}" destId="{BAD40955-02FF-463A-9938-07FCD78E46C0}" srcOrd="6" destOrd="0" presId="urn:microsoft.com/office/officeart/2005/8/layout/process4"/>
    <dgm:cxn modelId="{B5E994EC-768D-4B6E-88CC-A3521B400E87}" type="presParOf" srcId="{BAD40955-02FF-463A-9938-07FCD78E46C0}" destId="{28631CE5-FCE8-42EA-9C26-157A099D2A22}" srcOrd="0" destOrd="0" presId="urn:microsoft.com/office/officeart/2005/8/layout/process4"/>
    <dgm:cxn modelId="{52929A00-34AA-40F2-8BFF-932C1095AA8A}" type="presParOf" srcId="{9A811DAE-2B29-4131-906D-B145DF040F8F}" destId="{DE96EDE5-A6A4-4CB3-B978-4677302B8865}" srcOrd="7" destOrd="0" presId="urn:microsoft.com/office/officeart/2005/8/layout/process4"/>
    <dgm:cxn modelId="{08300F1E-5ACB-4838-978D-7BAA418175D6}" type="presParOf" srcId="{9A811DAE-2B29-4131-906D-B145DF040F8F}" destId="{3E973278-E1A5-4399-8BD3-1BD631669042}" srcOrd="8" destOrd="0" presId="urn:microsoft.com/office/officeart/2005/8/layout/process4"/>
    <dgm:cxn modelId="{8068E113-DDCC-4340-A83A-1C223BF6997B}" type="presParOf" srcId="{3E973278-E1A5-4399-8BD3-1BD631669042}" destId="{6DD4E3DD-B0FA-4B58-83A7-F49B70BCD23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1996492-2C26-49BE-B168-D0DD32AA54D0}"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pt-BR"/>
        </a:p>
      </dgm:t>
    </dgm:pt>
    <dgm:pt modelId="{20004269-655A-4850-A517-27911172F534}">
      <dgm:prSet phldrT="[Texto]" custT="1"/>
      <dgm:spPr/>
      <dgm:t>
        <a:bodyPr/>
        <a:lstStyle/>
        <a:p>
          <a:r>
            <a:rPr lang="pt-BR" sz="1600" dirty="0"/>
            <a:t>I – nos casos dos afastamentos previstos no artigo 30, incisos I, II, III, IV e V, alíneas “a” e “b” e artigo 57;</a:t>
          </a:r>
        </a:p>
      </dgm:t>
    </dgm:pt>
    <dgm:pt modelId="{12397058-ED99-4A2F-B150-B4A0092E3F9F}" type="parTrans" cxnId="{7B6B93A3-6107-42E4-AE33-1FC98CB8978B}">
      <dgm:prSet/>
      <dgm:spPr/>
      <dgm:t>
        <a:bodyPr/>
        <a:lstStyle/>
        <a:p>
          <a:endParaRPr lang="pt-BR" sz="1000"/>
        </a:p>
      </dgm:t>
    </dgm:pt>
    <dgm:pt modelId="{922BB6F9-0B84-4D7A-8D2D-BBFD909D12AD}" type="sibTrans" cxnId="{7B6B93A3-6107-42E4-AE33-1FC98CB8978B}">
      <dgm:prSet/>
      <dgm:spPr/>
      <dgm:t>
        <a:bodyPr/>
        <a:lstStyle/>
        <a:p>
          <a:endParaRPr lang="pt-BR" sz="1000"/>
        </a:p>
      </dgm:t>
    </dgm:pt>
    <dgm:pt modelId="{C6D77B4A-4972-4BBD-9986-D78B4471D59E}">
      <dgm:prSet phldrT="[Texto]" custT="1"/>
      <dgm:spPr/>
      <dgm:t>
        <a:bodyPr/>
        <a:lstStyle/>
        <a:p>
          <a:r>
            <a:rPr lang="pt-BR" sz="1600" dirty="0"/>
            <a:t>II – por motivo das licenças previstas no artigo 122, incisos I e II, por até 60 (sessenta) dias, no período de estágio probatório;</a:t>
          </a:r>
        </a:p>
      </dgm:t>
    </dgm:pt>
    <dgm:pt modelId="{CE0FD6E0-7703-439B-8B98-B6E489CA57E8}" type="parTrans" cxnId="{E9B8DE04-5573-45F1-88FB-6F80E662CEFE}">
      <dgm:prSet/>
      <dgm:spPr/>
      <dgm:t>
        <a:bodyPr/>
        <a:lstStyle/>
        <a:p>
          <a:endParaRPr lang="pt-BR" sz="1000"/>
        </a:p>
      </dgm:t>
    </dgm:pt>
    <dgm:pt modelId="{16A45D2B-2908-45A4-95FE-90150E4E53A4}" type="sibTrans" cxnId="{E9B8DE04-5573-45F1-88FB-6F80E662CEFE}">
      <dgm:prSet/>
      <dgm:spPr/>
      <dgm:t>
        <a:bodyPr/>
        <a:lstStyle/>
        <a:p>
          <a:endParaRPr lang="pt-BR" sz="1000"/>
        </a:p>
      </dgm:t>
    </dgm:pt>
    <dgm:pt modelId="{1E95CF74-4E41-4BCA-A1FE-8B2A07C22959}">
      <dgm:prSet phldrT="[Texto]" custT="1"/>
      <dgm:spPr/>
      <dgm:t>
        <a:bodyPr/>
        <a:lstStyle/>
        <a:p>
          <a:r>
            <a:rPr lang="pt-BR" sz="1600" dirty="0"/>
            <a:t>III – nos casos de exercício de cargo de provimento em comissão ou de função gratificada, no âmbito do Poder Público Estadual.</a:t>
          </a:r>
        </a:p>
      </dgm:t>
    </dgm:pt>
    <dgm:pt modelId="{65D1AEEA-6ADA-4826-A65C-83CE3CE88051}" type="parTrans" cxnId="{DC36BF9A-0586-47D9-AE7E-B8CF279FBE2A}">
      <dgm:prSet/>
      <dgm:spPr/>
      <dgm:t>
        <a:bodyPr/>
        <a:lstStyle/>
        <a:p>
          <a:endParaRPr lang="pt-BR" sz="1000"/>
        </a:p>
      </dgm:t>
    </dgm:pt>
    <dgm:pt modelId="{0DD836AA-FB00-49A4-97DD-7711BBF6EE01}" type="sibTrans" cxnId="{DC36BF9A-0586-47D9-AE7E-B8CF279FBE2A}">
      <dgm:prSet/>
      <dgm:spPr/>
      <dgm:t>
        <a:bodyPr/>
        <a:lstStyle/>
        <a:p>
          <a:endParaRPr lang="pt-BR" sz="1000"/>
        </a:p>
      </dgm:t>
    </dgm:pt>
    <dgm:pt modelId="{1D862714-508B-4D53-85A9-764BD34C8356}" type="pres">
      <dgm:prSet presAssocID="{A1996492-2C26-49BE-B168-D0DD32AA54D0}" presName="linear" presStyleCnt="0">
        <dgm:presLayoutVars>
          <dgm:dir/>
          <dgm:animLvl val="lvl"/>
          <dgm:resizeHandles val="exact"/>
        </dgm:presLayoutVars>
      </dgm:prSet>
      <dgm:spPr/>
    </dgm:pt>
    <dgm:pt modelId="{27765A02-4738-4C66-818D-4158BD5F8D16}" type="pres">
      <dgm:prSet presAssocID="{20004269-655A-4850-A517-27911172F534}" presName="parentLin" presStyleCnt="0"/>
      <dgm:spPr/>
    </dgm:pt>
    <dgm:pt modelId="{B7AD6105-BAAF-4841-B07A-DD3E30255A42}" type="pres">
      <dgm:prSet presAssocID="{20004269-655A-4850-A517-27911172F534}" presName="parentLeftMargin" presStyleLbl="node1" presStyleIdx="0" presStyleCnt="3"/>
      <dgm:spPr/>
    </dgm:pt>
    <dgm:pt modelId="{CF2B0B38-E75E-4C74-B27C-ED0D136D2BA2}" type="pres">
      <dgm:prSet presAssocID="{20004269-655A-4850-A517-27911172F534}" presName="parentText" presStyleLbl="node1" presStyleIdx="0" presStyleCnt="3">
        <dgm:presLayoutVars>
          <dgm:chMax val="0"/>
          <dgm:bulletEnabled val="1"/>
        </dgm:presLayoutVars>
      </dgm:prSet>
      <dgm:spPr/>
    </dgm:pt>
    <dgm:pt modelId="{BB835955-A7C7-4178-B476-6784610CD406}" type="pres">
      <dgm:prSet presAssocID="{20004269-655A-4850-A517-27911172F534}" presName="negativeSpace" presStyleCnt="0"/>
      <dgm:spPr/>
    </dgm:pt>
    <dgm:pt modelId="{957064F5-32FB-4BD3-B891-C235E4EBDA48}" type="pres">
      <dgm:prSet presAssocID="{20004269-655A-4850-A517-27911172F534}" presName="childText" presStyleLbl="conFgAcc1" presStyleIdx="0" presStyleCnt="3">
        <dgm:presLayoutVars>
          <dgm:bulletEnabled val="1"/>
        </dgm:presLayoutVars>
      </dgm:prSet>
      <dgm:spPr/>
    </dgm:pt>
    <dgm:pt modelId="{732E1C18-A824-4E1F-88F6-9EA146653E20}" type="pres">
      <dgm:prSet presAssocID="{922BB6F9-0B84-4D7A-8D2D-BBFD909D12AD}" presName="spaceBetweenRectangles" presStyleCnt="0"/>
      <dgm:spPr/>
    </dgm:pt>
    <dgm:pt modelId="{6C71ECC9-D790-4594-99FC-CC6C1C55DBEC}" type="pres">
      <dgm:prSet presAssocID="{C6D77B4A-4972-4BBD-9986-D78B4471D59E}" presName="parentLin" presStyleCnt="0"/>
      <dgm:spPr/>
    </dgm:pt>
    <dgm:pt modelId="{C81DD483-E581-458D-9ABC-C8F86B06733B}" type="pres">
      <dgm:prSet presAssocID="{C6D77B4A-4972-4BBD-9986-D78B4471D59E}" presName="parentLeftMargin" presStyleLbl="node1" presStyleIdx="0" presStyleCnt="3"/>
      <dgm:spPr/>
    </dgm:pt>
    <dgm:pt modelId="{85B5F55F-E5F3-4012-9E02-0147044D889A}" type="pres">
      <dgm:prSet presAssocID="{C6D77B4A-4972-4BBD-9986-D78B4471D59E}" presName="parentText" presStyleLbl="node1" presStyleIdx="1" presStyleCnt="3">
        <dgm:presLayoutVars>
          <dgm:chMax val="0"/>
          <dgm:bulletEnabled val="1"/>
        </dgm:presLayoutVars>
      </dgm:prSet>
      <dgm:spPr/>
    </dgm:pt>
    <dgm:pt modelId="{26BBCB4D-9AE6-464D-9D18-831F7B78FEDB}" type="pres">
      <dgm:prSet presAssocID="{C6D77B4A-4972-4BBD-9986-D78B4471D59E}" presName="negativeSpace" presStyleCnt="0"/>
      <dgm:spPr/>
    </dgm:pt>
    <dgm:pt modelId="{5E633F29-7CB4-40FB-A01D-75F672CDDEA6}" type="pres">
      <dgm:prSet presAssocID="{C6D77B4A-4972-4BBD-9986-D78B4471D59E}" presName="childText" presStyleLbl="conFgAcc1" presStyleIdx="1" presStyleCnt="3">
        <dgm:presLayoutVars>
          <dgm:bulletEnabled val="1"/>
        </dgm:presLayoutVars>
      </dgm:prSet>
      <dgm:spPr/>
    </dgm:pt>
    <dgm:pt modelId="{02C10DEE-6F9F-44C3-9922-CE711C1FFDBB}" type="pres">
      <dgm:prSet presAssocID="{16A45D2B-2908-45A4-95FE-90150E4E53A4}" presName="spaceBetweenRectangles" presStyleCnt="0"/>
      <dgm:spPr/>
    </dgm:pt>
    <dgm:pt modelId="{82271CFB-BC1A-40E5-9337-05C4AECDBFD9}" type="pres">
      <dgm:prSet presAssocID="{1E95CF74-4E41-4BCA-A1FE-8B2A07C22959}" presName="parentLin" presStyleCnt="0"/>
      <dgm:spPr/>
    </dgm:pt>
    <dgm:pt modelId="{A277BA38-77FA-4E05-BB05-A061CDB972CB}" type="pres">
      <dgm:prSet presAssocID="{1E95CF74-4E41-4BCA-A1FE-8B2A07C22959}" presName="parentLeftMargin" presStyleLbl="node1" presStyleIdx="1" presStyleCnt="3"/>
      <dgm:spPr/>
    </dgm:pt>
    <dgm:pt modelId="{8C8932AB-F731-4B85-970F-C9A2EE20D980}" type="pres">
      <dgm:prSet presAssocID="{1E95CF74-4E41-4BCA-A1FE-8B2A07C22959}" presName="parentText" presStyleLbl="node1" presStyleIdx="2" presStyleCnt="3">
        <dgm:presLayoutVars>
          <dgm:chMax val="0"/>
          <dgm:bulletEnabled val="1"/>
        </dgm:presLayoutVars>
      </dgm:prSet>
      <dgm:spPr/>
    </dgm:pt>
    <dgm:pt modelId="{310F2590-B252-49CC-A207-4C5E46A10A06}" type="pres">
      <dgm:prSet presAssocID="{1E95CF74-4E41-4BCA-A1FE-8B2A07C22959}" presName="negativeSpace" presStyleCnt="0"/>
      <dgm:spPr/>
    </dgm:pt>
    <dgm:pt modelId="{D31EE0BD-DF84-4549-916D-FB1D5CF20DE5}" type="pres">
      <dgm:prSet presAssocID="{1E95CF74-4E41-4BCA-A1FE-8B2A07C22959}" presName="childText" presStyleLbl="conFgAcc1" presStyleIdx="2" presStyleCnt="3">
        <dgm:presLayoutVars>
          <dgm:bulletEnabled val="1"/>
        </dgm:presLayoutVars>
      </dgm:prSet>
      <dgm:spPr/>
    </dgm:pt>
  </dgm:ptLst>
  <dgm:cxnLst>
    <dgm:cxn modelId="{E9B8DE04-5573-45F1-88FB-6F80E662CEFE}" srcId="{A1996492-2C26-49BE-B168-D0DD32AA54D0}" destId="{C6D77B4A-4972-4BBD-9986-D78B4471D59E}" srcOrd="1" destOrd="0" parTransId="{CE0FD6E0-7703-439B-8B98-B6E489CA57E8}" sibTransId="{16A45D2B-2908-45A4-95FE-90150E4E53A4}"/>
    <dgm:cxn modelId="{9F630E6E-B142-4AB5-8717-C32FEF29A89D}" type="presOf" srcId="{A1996492-2C26-49BE-B168-D0DD32AA54D0}" destId="{1D862714-508B-4D53-85A9-764BD34C8356}" srcOrd="0" destOrd="0" presId="urn:microsoft.com/office/officeart/2005/8/layout/list1"/>
    <dgm:cxn modelId="{2CD11E6F-DA3F-48C9-9696-9A8198E50D31}" type="presOf" srcId="{C6D77B4A-4972-4BBD-9986-D78B4471D59E}" destId="{85B5F55F-E5F3-4012-9E02-0147044D889A}" srcOrd="1" destOrd="0" presId="urn:microsoft.com/office/officeart/2005/8/layout/list1"/>
    <dgm:cxn modelId="{6F62336F-40E4-4447-807B-2DAD3925D951}" type="presOf" srcId="{1E95CF74-4E41-4BCA-A1FE-8B2A07C22959}" destId="{8C8932AB-F731-4B85-970F-C9A2EE20D980}" srcOrd="1" destOrd="0" presId="urn:microsoft.com/office/officeart/2005/8/layout/list1"/>
    <dgm:cxn modelId="{75BF3872-46FA-4294-B378-8718504376FE}" type="presOf" srcId="{20004269-655A-4850-A517-27911172F534}" destId="{B7AD6105-BAAF-4841-B07A-DD3E30255A42}" srcOrd="0" destOrd="0" presId="urn:microsoft.com/office/officeart/2005/8/layout/list1"/>
    <dgm:cxn modelId="{6158EA8F-E336-46CA-87D6-AABCFEDDE29A}" type="presOf" srcId="{20004269-655A-4850-A517-27911172F534}" destId="{CF2B0B38-E75E-4C74-B27C-ED0D136D2BA2}" srcOrd="1" destOrd="0" presId="urn:microsoft.com/office/officeart/2005/8/layout/list1"/>
    <dgm:cxn modelId="{DC36BF9A-0586-47D9-AE7E-B8CF279FBE2A}" srcId="{A1996492-2C26-49BE-B168-D0DD32AA54D0}" destId="{1E95CF74-4E41-4BCA-A1FE-8B2A07C22959}" srcOrd="2" destOrd="0" parTransId="{65D1AEEA-6ADA-4826-A65C-83CE3CE88051}" sibTransId="{0DD836AA-FB00-49A4-97DD-7711BBF6EE01}"/>
    <dgm:cxn modelId="{7B6B93A3-6107-42E4-AE33-1FC98CB8978B}" srcId="{A1996492-2C26-49BE-B168-D0DD32AA54D0}" destId="{20004269-655A-4850-A517-27911172F534}" srcOrd="0" destOrd="0" parTransId="{12397058-ED99-4A2F-B150-B4A0092E3F9F}" sibTransId="{922BB6F9-0B84-4D7A-8D2D-BBFD909D12AD}"/>
    <dgm:cxn modelId="{38AD37AF-5518-4237-8FF3-A2C1DBC5FC8E}" type="presOf" srcId="{1E95CF74-4E41-4BCA-A1FE-8B2A07C22959}" destId="{A277BA38-77FA-4E05-BB05-A061CDB972CB}" srcOrd="0" destOrd="0" presId="urn:microsoft.com/office/officeart/2005/8/layout/list1"/>
    <dgm:cxn modelId="{5078D0F1-C158-4441-88B5-6B949F0961C4}" type="presOf" srcId="{C6D77B4A-4972-4BBD-9986-D78B4471D59E}" destId="{C81DD483-E581-458D-9ABC-C8F86B06733B}" srcOrd="0" destOrd="0" presId="urn:microsoft.com/office/officeart/2005/8/layout/list1"/>
    <dgm:cxn modelId="{78DC22F5-FD76-4524-A78F-9DEAA6AB9F71}" type="presParOf" srcId="{1D862714-508B-4D53-85A9-764BD34C8356}" destId="{27765A02-4738-4C66-818D-4158BD5F8D16}" srcOrd="0" destOrd="0" presId="urn:microsoft.com/office/officeart/2005/8/layout/list1"/>
    <dgm:cxn modelId="{585490B7-A037-4042-B2C0-2023EEAB033C}" type="presParOf" srcId="{27765A02-4738-4C66-818D-4158BD5F8D16}" destId="{B7AD6105-BAAF-4841-B07A-DD3E30255A42}" srcOrd="0" destOrd="0" presId="urn:microsoft.com/office/officeart/2005/8/layout/list1"/>
    <dgm:cxn modelId="{2D482FF1-EE65-4EE4-9EC1-ACB05518F06C}" type="presParOf" srcId="{27765A02-4738-4C66-818D-4158BD5F8D16}" destId="{CF2B0B38-E75E-4C74-B27C-ED0D136D2BA2}" srcOrd="1" destOrd="0" presId="urn:microsoft.com/office/officeart/2005/8/layout/list1"/>
    <dgm:cxn modelId="{5EF05D20-87A3-456D-95F9-AB1873C95E32}" type="presParOf" srcId="{1D862714-508B-4D53-85A9-764BD34C8356}" destId="{BB835955-A7C7-4178-B476-6784610CD406}" srcOrd="1" destOrd="0" presId="urn:microsoft.com/office/officeart/2005/8/layout/list1"/>
    <dgm:cxn modelId="{EB7D218F-FD0B-4A31-93CA-91278BB25B8F}" type="presParOf" srcId="{1D862714-508B-4D53-85A9-764BD34C8356}" destId="{957064F5-32FB-4BD3-B891-C235E4EBDA48}" srcOrd="2" destOrd="0" presId="urn:microsoft.com/office/officeart/2005/8/layout/list1"/>
    <dgm:cxn modelId="{745CD9D9-2D1B-48DB-A43A-B69FA756E303}" type="presParOf" srcId="{1D862714-508B-4D53-85A9-764BD34C8356}" destId="{732E1C18-A824-4E1F-88F6-9EA146653E20}" srcOrd="3" destOrd="0" presId="urn:microsoft.com/office/officeart/2005/8/layout/list1"/>
    <dgm:cxn modelId="{09DEEC42-94C6-4D28-951A-1F242DB616D3}" type="presParOf" srcId="{1D862714-508B-4D53-85A9-764BD34C8356}" destId="{6C71ECC9-D790-4594-99FC-CC6C1C55DBEC}" srcOrd="4" destOrd="0" presId="urn:microsoft.com/office/officeart/2005/8/layout/list1"/>
    <dgm:cxn modelId="{4CB51084-0553-4680-BEF2-FADED237828B}" type="presParOf" srcId="{6C71ECC9-D790-4594-99FC-CC6C1C55DBEC}" destId="{C81DD483-E581-458D-9ABC-C8F86B06733B}" srcOrd="0" destOrd="0" presId="urn:microsoft.com/office/officeart/2005/8/layout/list1"/>
    <dgm:cxn modelId="{4C05FB57-0A59-4FFE-8C12-761715754173}" type="presParOf" srcId="{6C71ECC9-D790-4594-99FC-CC6C1C55DBEC}" destId="{85B5F55F-E5F3-4012-9E02-0147044D889A}" srcOrd="1" destOrd="0" presId="urn:microsoft.com/office/officeart/2005/8/layout/list1"/>
    <dgm:cxn modelId="{B071D0F5-8BC0-4AE7-A386-E438FA557991}" type="presParOf" srcId="{1D862714-508B-4D53-85A9-764BD34C8356}" destId="{26BBCB4D-9AE6-464D-9D18-831F7B78FEDB}" srcOrd="5" destOrd="0" presId="urn:microsoft.com/office/officeart/2005/8/layout/list1"/>
    <dgm:cxn modelId="{07B19CCC-AB03-48C5-B337-6F933936B245}" type="presParOf" srcId="{1D862714-508B-4D53-85A9-764BD34C8356}" destId="{5E633F29-7CB4-40FB-A01D-75F672CDDEA6}" srcOrd="6" destOrd="0" presId="urn:microsoft.com/office/officeart/2005/8/layout/list1"/>
    <dgm:cxn modelId="{D85395B3-4F4D-4612-AAAF-6C49536E6988}" type="presParOf" srcId="{1D862714-508B-4D53-85A9-764BD34C8356}" destId="{02C10DEE-6F9F-44C3-9922-CE711C1FFDBB}" srcOrd="7" destOrd="0" presId="urn:microsoft.com/office/officeart/2005/8/layout/list1"/>
    <dgm:cxn modelId="{1FF7AFC8-32CA-43FD-825A-E9923FD626CE}" type="presParOf" srcId="{1D862714-508B-4D53-85A9-764BD34C8356}" destId="{82271CFB-BC1A-40E5-9337-05C4AECDBFD9}" srcOrd="8" destOrd="0" presId="urn:microsoft.com/office/officeart/2005/8/layout/list1"/>
    <dgm:cxn modelId="{C70EE7C9-17B5-404B-A71A-28B97BA1408D}" type="presParOf" srcId="{82271CFB-BC1A-40E5-9337-05C4AECDBFD9}" destId="{A277BA38-77FA-4E05-BB05-A061CDB972CB}" srcOrd="0" destOrd="0" presId="urn:microsoft.com/office/officeart/2005/8/layout/list1"/>
    <dgm:cxn modelId="{D0FDE97C-4B7F-4762-9C13-52191D402434}" type="presParOf" srcId="{82271CFB-BC1A-40E5-9337-05C4AECDBFD9}" destId="{8C8932AB-F731-4B85-970F-C9A2EE20D980}" srcOrd="1" destOrd="0" presId="urn:microsoft.com/office/officeart/2005/8/layout/list1"/>
    <dgm:cxn modelId="{EAE722FA-DC4A-432B-82FF-4AAA2CA55AC2}" type="presParOf" srcId="{1D862714-508B-4D53-85A9-764BD34C8356}" destId="{310F2590-B252-49CC-A207-4C5E46A10A06}" srcOrd="9" destOrd="0" presId="urn:microsoft.com/office/officeart/2005/8/layout/list1"/>
    <dgm:cxn modelId="{D0CDA81D-88A5-4D24-AD33-E6D53A95B254}" type="presParOf" srcId="{1D862714-508B-4D53-85A9-764BD34C8356}" destId="{D31EE0BD-DF84-4549-916D-FB1D5CF20DE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5F196EE-8340-4C75-85F1-6875F47C9F5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pt-BR"/>
        </a:p>
      </dgm:t>
    </dgm:pt>
    <dgm:pt modelId="{3E4A9B2A-A315-4FC5-88D9-927E242B9A6E}">
      <dgm:prSet phldrT="[Texto]"/>
      <dgm:spPr/>
      <dgm:t>
        <a:bodyPr/>
        <a:lstStyle/>
        <a:p>
          <a:r>
            <a:rPr lang="pt-BR" dirty="0"/>
            <a:t>I – Não atingir o desempenho mínimo estipulado. </a:t>
          </a:r>
        </a:p>
      </dgm:t>
    </dgm:pt>
    <dgm:pt modelId="{5355C4C4-E25B-46B9-98B5-0B765EA06AF2}" type="parTrans" cxnId="{E9C7B9CC-84FC-4CAD-B09B-EF73D3A01CCF}">
      <dgm:prSet/>
      <dgm:spPr/>
      <dgm:t>
        <a:bodyPr/>
        <a:lstStyle/>
        <a:p>
          <a:endParaRPr lang="pt-BR"/>
        </a:p>
      </dgm:t>
    </dgm:pt>
    <dgm:pt modelId="{06FD627B-2FC0-48BB-A541-D6ED67A5ED6E}" type="sibTrans" cxnId="{E9C7B9CC-84FC-4CAD-B09B-EF73D3A01CCF}">
      <dgm:prSet/>
      <dgm:spPr/>
      <dgm:t>
        <a:bodyPr/>
        <a:lstStyle/>
        <a:p>
          <a:endParaRPr lang="pt-BR"/>
        </a:p>
      </dgm:t>
    </dgm:pt>
    <dgm:pt modelId="{E93AF89E-85B7-4150-B854-D25B27A92A5E}">
      <dgm:prSet phldrT="[Texto]"/>
      <dgm:spPr/>
      <dgm:t>
        <a:bodyPr/>
        <a:lstStyle/>
        <a:p>
          <a:r>
            <a:rPr lang="pt-BR" dirty="0"/>
            <a:t>II – Incorrer em mais de 30 (trinta) faltas, não justificadas e consecutivas ou 40 (quarenta) faltas não justificadas, interpoladamente, durante o período de 12 (doze) meses.</a:t>
          </a:r>
        </a:p>
      </dgm:t>
    </dgm:pt>
    <dgm:pt modelId="{C4F868E4-5E37-4F3C-A080-FECB37E150D4}" type="parTrans" cxnId="{EA715940-2026-49DB-ACB9-7D3A4A11DBA4}">
      <dgm:prSet/>
      <dgm:spPr/>
      <dgm:t>
        <a:bodyPr/>
        <a:lstStyle/>
        <a:p>
          <a:endParaRPr lang="pt-BR"/>
        </a:p>
      </dgm:t>
    </dgm:pt>
    <dgm:pt modelId="{EEC70552-9C1A-4E1E-8F60-D16836611B0F}" type="sibTrans" cxnId="{EA715940-2026-49DB-ACB9-7D3A4A11DBA4}">
      <dgm:prSet/>
      <dgm:spPr/>
      <dgm:t>
        <a:bodyPr/>
        <a:lstStyle/>
        <a:p>
          <a:endParaRPr lang="pt-BR"/>
        </a:p>
      </dgm:t>
    </dgm:pt>
    <dgm:pt modelId="{5F2DD3C9-4F70-4B14-AABF-77C240DED632}">
      <dgm:prSet/>
      <dgm:spPr/>
      <dgm:t>
        <a:bodyPr/>
        <a:lstStyle/>
        <a:p>
          <a:r>
            <a:rPr lang="pt-BR" dirty="0"/>
            <a:t>III – Sentença penal condenatória irrecorrível.</a:t>
          </a:r>
        </a:p>
      </dgm:t>
    </dgm:pt>
    <dgm:pt modelId="{9913B030-AE16-406B-8419-7FD290F948C0}" type="parTrans" cxnId="{21517BC9-BE35-40EB-A538-F0210ECBDD76}">
      <dgm:prSet/>
      <dgm:spPr/>
      <dgm:t>
        <a:bodyPr/>
        <a:lstStyle/>
        <a:p>
          <a:endParaRPr lang="pt-BR"/>
        </a:p>
      </dgm:t>
    </dgm:pt>
    <dgm:pt modelId="{F7D42E3A-A93C-4045-8334-B04C0FB197FF}" type="sibTrans" cxnId="{21517BC9-BE35-40EB-A538-F0210ECBDD76}">
      <dgm:prSet/>
      <dgm:spPr/>
      <dgm:t>
        <a:bodyPr/>
        <a:lstStyle/>
        <a:p>
          <a:endParaRPr lang="pt-BR"/>
        </a:p>
      </dgm:t>
    </dgm:pt>
    <dgm:pt modelId="{3E85BAC2-4A89-4154-A5FC-0836310BFFD9}" type="pres">
      <dgm:prSet presAssocID="{95F196EE-8340-4C75-85F1-6875F47C9F53}" presName="linear" presStyleCnt="0">
        <dgm:presLayoutVars>
          <dgm:animLvl val="lvl"/>
          <dgm:resizeHandles val="exact"/>
        </dgm:presLayoutVars>
      </dgm:prSet>
      <dgm:spPr/>
    </dgm:pt>
    <dgm:pt modelId="{2CE4F0B0-E350-408B-A8F0-7A3AC9EE773F}" type="pres">
      <dgm:prSet presAssocID="{3E4A9B2A-A315-4FC5-88D9-927E242B9A6E}" presName="parentText" presStyleLbl="node1" presStyleIdx="0" presStyleCnt="3" custLinFactNeighborX="-117" custLinFactNeighborY="33652">
        <dgm:presLayoutVars>
          <dgm:chMax val="0"/>
          <dgm:bulletEnabled val="1"/>
        </dgm:presLayoutVars>
      </dgm:prSet>
      <dgm:spPr/>
    </dgm:pt>
    <dgm:pt modelId="{FEAFC81D-717A-4B18-ABCA-DEBE82132EBD}" type="pres">
      <dgm:prSet presAssocID="{06FD627B-2FC0-48BB-A541-D6ED67A5ED6E}" presName="spacer" presStyleCnt="0"/>
      <dgm:spPr/>
    </dgm:pt>
    <dgm:pt modelId="{968052B8-E68C-4844-9BE0-B59FC968BE83}" type="pres">
      <dgm:prSet presAssocID="{E93AF89E-85B7-4150-B854-D25B27A92A5E}" presName="parentText" presStyleLbl="node1" presStyleIdx="1" presStyleCnt="3" custLinFactNeighborX="101" custLinFactNeighborY="35754">
        <dgm:presLayoutVars>
          <dgm:chMax val="0"/>
          <dgm:bulletEnabled val="1"/>
        </dgm:presLayoutVars>
      </dgm:prSet>
      <dgm:spPr/>
    </dgm:pt>
    <dgm:pt modelId="{9F020A42-6EEE-4ED2-876A-1E8649DDBD1F}" type="pres">
      <dgm:prSet presAssocID="{EEC70552-9C1A-4E1E-8F60-D16836611B0F}" presName="spacer" presStyleCnt="0"/>
      <dgm:spPr/>
    </dgm:pt>
    <dgm:pt modelId="{FF370806-9F16-448E-95A8-3781392EFEEF}" type="pres">
      <dgm:prSet presAssocID="{5F2DD3C9-4F70-4B14-AABF-77C240DED632}" presName="parentText" presStyleLbl="node1" presStyleIdx="2" presStyleCnt="3">
        <dgm:presLayoutVars>
          <dgm:chMax val="0"/>
          <dgm:bulletEnabled val="1"/>
        </dgm:presLayoutVars>
      </dgm:prSet>
      <dgm:spPr/>
    </dgm:pt>
  </dgm:ptLst>
  <dgm:cxnLst>
    <dgm:cxn modelId="{EA715940-2026-49DB-ACB9-7D3A4A11DBA4}" srcId="{95F196EE-8340-4C75-85F1-6875F47C9F53}" destId="{E93AF89E-85B7-4150-B854-D25B27A92A5E}" srcOrd="1" destOrd="0" parTransId="{C4F868E4-5E37-4F3C-A080-FECB37E150D4}" sibTransId="{EEC70552-9C1A-4E1E-8F60-D16836611B0F}"/>
    <dgm:cxn modelId="{36E0F545-BD1B-4F52-909B-0C7B00B51668}" type="presOf" srcId="{5F2DD3C9-4F70-4B14-AABF-77C240DED632}" destId="{FF370806-9F16-448E-95A8-3781392EFEEF}" srcOrd="0" destOrd="0" presId="urn:microsoft.com/office/officeart/2005/8/layout/vList2"/>
    <dgm:cxn modelId="{4A035E89-C30F-46DC-8C72-34B57E06C02E}" type="presOf" srcId="{95F196EE-8340-4C75-85F1-6875F47C9F53}" destId="{3E85BAC2-4A89-4154-A5FC-0836310BFFD9}" srcOrd="0" destOrd="0" presId="urn:microsoft.com/office/officeart/2005/8/layout/vList2"/>
    <dgm:cxn modelId="{1961C39D-8830-4754-9521-7B9A0FCA8E8F}" type="presOf" srcId="{3E4A9B2A-A315-4FC5-88D9-927E242B9A6E}" destId="{2CE4F0B0-E350-408B-A8F0-7A3AC9EE773F}" srcOrd="0" destOrd="0" presId="urn:microsoft.com/office/officeart/2005/8/layout/vList2"/>
    <dgm:cxn modelId="{21517BC9-BE35-40EB-A538-F0210ECBDD76}" srcId="{95F196EE-8340-4C75-85F1-6875F47C9F53}" destId="{5F2DD3C9-4F70-4B14-AABF-77C240DED632}" srcOrd="2" destOrd="0" parTransId="{9913B030-AE16-406B-8419-7FD290F948C0}" sibTransId="{F7D42E3A-A93C-4045-8334-B04C0FB197FF}"/>
    <dgm:cxn modelId="{3499AEC9-94C8-438F-9CB6-E0073405A067}" type="presOf" srcId="{E93AF89E-85B7-4150-B854-D25B27A92A5E}" destId="{968052B8-E68C-4844-9BE0-B59FC968BE83}" srcOrd="0" destOrd="0" presId="urn:microsoft.com/office/officeart/2005/8/layout/vList2"/>
    <dgm:cxn modelId="{E9C7B9CC-84FC-4CAD-B09B-EF73D3A01CCF}" srcId="{95F196EE-8340-4C75-85F1-6875F47C9F53}" destId="{3E4A9B2A-A315-4FC5-88D9-927E242B9A6E}" srcOrd="0" destOrd="0" parTransId="{5355C4C4-E25B-46B9-98B5-0B765EA06AF2}" sibTransId="{06FD627B-2FC0-48BB-A541-D6ED67A5ED6E}"/>
    <dgm:cxn modelId="{80EAD5A0-77B0-40A4-91ED-888E5AA8541B}" type="presParOf" srcId="{3E85BAC2-4A89-4154-A5FC-0836310BFFD9}" destId="{2CE4F0B0-E350-408B-A8F0-7A3AC9EE773F}" srcOrd="0" destOrd="0" presId="urn:microsoft.com/office/officeart/2005/8/layout/vList2"/>
    <dgm:cxn modelId="{32761A52-87EB-43D0-ACE9-099684981AAC}" type="presParOf" srcId="{3E85BAC2-4A89-4154-A5FC-0836310BFFD9}" destId="{FEAFC81D-717A-4B18-ABCA-DEBE82132EBD}" srcOrd="1" destOrd="0" presId="urn:microsoft.com/office/officeart/2005/8/layout/vList2"/>
    <dgm:cxn modelId="{B7792B73-AF4A-4E25-91B0-0901314D1A96}" type="presParOf" srcId="{3E85BAC2-4A89-4154-A5FC-0836310BFFD9}" destId="{968052B8-E68C-4844-9BE0-B59FC968BE83}" srcOrd="2" destOrd="0" presId="urn:microsoft.com/office/officeart/2005/8/layout/vList2"/>
    <dgm:cxn modelId="{F7A3917E-8D25-4F21-A6FA-BA0B3EF1B94A}" type="presParOf" srcId="{3E85BAC2-4A89-4154-A5FC-0836310BFFD9}" destId="{9F020A42-6EEE-4ED2-876A-1E8649DDBD1F}" srcOrd="3" destOrd="0" presId="urn:microsoft.com/office/officeart/2005/8/layout/vList2"/>
    <dgm:cxn modelId="{60046DE1-3AF4-4002-B325-9E7FA3EE268B}" type="presParOf" srcId="{3E85BAC2-4A89-4154-A5FC-0836310BFFD9}" destId="{FF370806-9F16-448E-95A8-3781392EFEEF}"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BB68268-9692-4C8B-B1AD-267B0C98487B}"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pt-BR"/>
        </a:p>
      </dgm:t>
    </dgm:pt>
    <dgm:pt modelId="{A11B01FD-159E-432A-80F5-3B48A2045CDF}">
      <dgm:prSet phldrT="[Texto]" custT="1"/>
      <dgm:spPr/>
      <dgm:t>
        <a:bodyPr/>
        <a:lstStyle/>
        <a:p>
          <a:pPr algn="just"/>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em qualquer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Parcial</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inferior a 50%</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daquela atribuída a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algum dos requisitos</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considerado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reprovado</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e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exonerado</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independentemente da quantidade de avaliações periódicas de desempenho a que tiver sido submetido.</a:t>
          </a:r>
        </a:p>
      </dgm:t>
    </dgm:pt>
    <dgm:pt modelId="{1AB0782B-D0B5-4DAC-A8BE-C0705F67551E}" type="parTrans" cxnId="{BCDE5958-FC21-4572-89C2-7441F91AA7D5}">
      <dgm:prSet/>
      <dgm:spPr/>
      <dgm:t>
        <a:bodyPr/>
        <a:lstStyle/>
        <a:p>
          <a:endParaRPr lang="pt-BR" sz="1200"/>
        </a:p>
      </dgm:t>
    </dgm:pt>
    <dgm:pt modelId="{5B708B70-7BB0-4365-A4EA-423FEC35949A}" type="sibTrans" cxnId="{BCDE5958-FC21-4572-89C2-7441F91AA7D5}">
      <dgm:prSet/>
      <dgm:spPr/>
      <dgm:t>
        <a:bodyPr/>
        <a:lstStyle/>
        <a:p>
          <a:endParaRPr lang="pt-BR" sz="1200"/>
        </a:p>
      </dgm:t>
    </dgm:pt>
    <dgm:pt modelId="{4865E07A-FB85-473E-BE7D-153BD5967184}">
      <dgm:prSet custT="1"/>
      <dgm:spPr/>
      <dgm:t>
        <a:bodyPr/>
        <a:lstStyle/>
        <a:p>
          <a:pPr algn="just"/>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na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Final</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inferior a 70% da pontuação total</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reprovado</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e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exonerado.</a:t>
          </a:r>
          <a:endParaRPr lang="pt-BR" sz="20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endParaRPr>
        </a:p>
      </dgm:t>
    </dgm:pt>
    <dgm:pt modelId="{D48D6FEE-70AF-48EC-8B6A-5E7C3ED495F0}" type="parTrans" cxnId="{50F877A0-5B9F-43B3-9C3A-8A878E0A293A}">
      <dgm:prSet/>
      <dgm:spPr/>
      <dgm:t>
        <a:bodyPr/>
        <a:lstStyle/>
        <a:p>
          <a:endParaRPr lang="pt-BR"/>
        </a:p>
      </dgm:t>
    </dgm:pt>
    <dgm:pt modelId="{63B4F1C7-D73E-43A4-B1A5-4FB04023760B}" type="sibTrans" cxnId="{50F877A0-5B9F-43B3-9C3A-8A878E0A293A}">
      <dgm:prSet/>
      <dgm:spPr/>
      <dgm:t>
        <a:bodyPr/>
        <a:lstStyle/>
        <a:p>
          <a:endParaRPr lang="pt-BR"/>
        </a:p>
      </dgm:t>
    </dgm:pt>
    <dgm:pt modelId="{858EDC9F-575C-4BE4-A960-FCF925DCA535}">
      <dgm:prSet custT="1"/>
      <dgm:spPr/>
      <dgm:t>
        <a:bodyPr/>
        <a:lstStyle/>
        <a:p>
          <a:pPr algn="just"/>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na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Final</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média igual ou superior  a 70%</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aprovado</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confirmado no cargo e </a:t>
          </a:r>
          <a:r>
            <a:rPr lang="pt-BR" sz="2400" b="1"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declarado estável </a:t>
          </a:r>
          <a:r>
            <a:rPr lang="pt-BR" sz="20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no serviço público.</a:t>
          </a:r>
        </a:p>
      </dgm:t>
    </dgm:pt>
    <dgm:pt modelId="{4BDB7263-57C7-41C8-A85E-D341C168EA3F}" type="parTrans" cxnId="{C32F51A0-73CB-4FA6-B061-F2DF033CC83D}">
      <dgm:prSet/>
      <dgm:spPr/>
      <dgm:t>
        <a:bodyPr/>
        <a:lstStyle/>
        <a:p>
          <a:endParaRPr lang="pt-BR"/>
        </a:p>
      </dgm:t>
    </dgm:pt>
    <dgm:pt modelId="{08B157D5-1444-4EC3-93F4-5A316E91D462}" type="sibTrans" cxnId="{C32F51A0-73CB-4FA6-B061-F2DF033CC83D}">
      <dgm:prSet/>
      <dgm:spPr/>
      <dgm:t>
        <a:bodyPr/>
        <a:lstStyle/>
        <a:p>
          <a:endParaRPr lang="pt-BR"/>
        </a:p>
      </dgm:t>
    </dgm:pt>
    <dgm:pt modelId="{665DA5ED-3251-4CC2-8E41-E73E58436674}" type="pres">
      <dgm:prSet presAssocID="{5BB68268-9692-4C8B-B1AD-267B0C98487B}" presName="linear" presStyleCnt="0">
        <dgm:presLayoutVars>
          <dgm:animLvl val="lvl"/>
          <dgm:resizeHandles val="exact"/>
        </dgm:presLayoutVars>
      </dgm:prSet>
      <dgm:spPr/>
    </dgm:pt>
    <dgm:pt modelId="{456E19E5-A482-47BD-A89B-7DF9F52561FC}" type="pres">
      <dgm:prSet presAssocID="{A11B01FD-159E-432A-80F5-3B48A2045CDF}" presName="parentText" presStyleLbl="node1" presStyleIdx="0" presStyleCnt="3" custScaleY="108159" custLinFactNeighborX="163" custLinFactNeighborY="18308">
        <dgm:presLayoutVars>
          <dgm:chMax val="0"/>
          <dgm:bulletEnabled val="1"/>
        </dgm:presLayoutVars>
      </dgm:prSet>
      <dgm:spPr/>
    </dgm:pt>
    <dgm:pt modelId="{E919B508-D9B2-41F1-B659-4B10C26EA1B9}" type="pres">
      <dgm:prSet presAssocID="{5B708B70-7BB0-4365-A4EA-423FEC35949A}" presName="spacer" presStyleCnt="0"/>
      <dgm:spPr/>
    </dgm:pt>
    <dgm:pt modelId="{01D9226D-FF29-40AD-B62B-D029467280F8}" type="pres">
      <dgm:prSet presAssocID="{4865E07A-FB85-473E-BE7D-153BD5967184}" presName="parentText" presStyleLbl="node1" presStyleIdx="1" presStyleCnt="3" custScaleY="74810">
        <dgm:presLayoutVars>
          <dgm:chMax val="0"/>
          <dgm:bulletEnabled val="1"/>
        </dgm:presLayoutVars>
      </dgm:prSet>
      <dgm:spPr/>
    </dgm:pt>
    <dgm:pt modelId="{00CA0060-4F1A-4918-A070-65CFF2C9A83D}" type="pres">
      <dgm:prSet presAssocID="{63B4F1C7-D73E-43A4-B1A5-4FB04023760B}" presName="spacer" presStyleCnt="0"/>
      <dgm:spPr/>
    </dgm:pt>
    <dgm:pt modelId="{4106826B-59E1-4A66-8CF7-A18658B89828}" type="pres">
      <dgm:prSet presAssocID="{858EDC9F-575C-4BE4-A960-FCF925DCA535}" presName="parentText" presStyleLbl="node1" presStyleIdx="2" presStyleCnt="3" custScaleY="74280" custLinFactNeighborX="1383">
        <dgm:presLayoutVars>
          <dgm:chMax val="0"/>
          <dgm:bulletEnabled val="1"/>
        </dgm:presLayoutVars>
      </dgm:prSet>
      <dgm:spPr/>
    </dgm:pt>
  </dgm:ptLst>
  <dgm:cxnLst>
    <dgm:cxn modelId="{BCDE5958-FC21-4572-89C2-7441F91AA7D5}" srcId="{5BB68268-9692-4C8B-B1AD-267B0C98487B}" destId="{A11B01FD-159E-432A-80F5-3B48A2045CDF}" srcOrd="0" destOrd="0" parTransId="{1AB0782B-D0B5-4DAC-A8BE-C0705F67551E}" sibTransId="{5B708B70-7BB0-4365-A4EA-423FEC35949A}"/>
    <dgm:cxn modelId="{C32F51A0-73CB-4FA6-B061-F2DF033CC83D}" srcId="{5BB68268-9692-4C8B-B1AD-267B0C98487B}" destId="{858EDC9F-575C-4BE4-A960-FCF925DCA535}" srcOrd="2" destOrd="0" parTransId="{4BDB7263-57C7-41C8-A85E-D341C168EA3F}" sibTransId="{08B157D5-1444-4EC3-93F4-5A316E91D462}"/>
    <dgm:cxn modelId="{50F877A0-5B9F-43B3-9C3A-8A878E0A293A}" srcId="{5BB68268-9692-4C8B-B1AD-267B0C98487B}" destId="{4865E07A-FB85-473E-BE7D-153BD5967184}" srcOrd="1" destOrd="0" parTransId="{D48D6FEE-70AF-48EC-8B6A-5E7C3ED495F0}" sibTransId="{63B4F1C7-D73E-43A4-B1A5-4FB04023760B}"/>
    <dgm:cxn modelId="{944960B2-E57A-466B-9E0D-13BE343976CE}" type="presOf" srcId="{858EDC9F-575C-4BE4-A960-FCF925DCA535}" destId="{4106826B-59E1-4A66-8CF7-A18658B89828}" srcOrd="0" destOrd="0" presId="urn:microsoft.com/office/officeart/2005/8/layout/vList2"/>
    <dgm:cxn modelId="{8E9EE6C2-0874-4CE5-ABED-089B111E5E78}" type="presOf" srcId="{5BB68268-9692-4C8B-B1AD-267B0C98487B}" destId="{665DA5ED-3251-4CC2-8E41-E73E58436674}" srcOrd="0" destOrd="0" presId="urn:microsoft.com/office/officeart/2005/8/layout/vList2"/>
    <dgm:cxn modelId="{2CF871EA-8423-4EAA-A045-42C0304DD8E0}" type="presOf" srcId="{4865E07A-FB85-473E-BE7D-153BD5967184}" destId="{01D9226D-FF29-40AD-B62B-D029467280F8}" srcOrd="0" destOrd="0" presId="urn:microsoft.com/office/officeart/2005/8/layout/vList2"/>
    <dgm:cxn modelId="{885F90F8-C722-41E8-A611-F6D4AEECF6AD}" type="presOf" srcId="{A11B01FD-159E-432A-80F5-3B48A2045CDF}" destId="{456E19E5-A482-47BD-A89B-7DF9F52561FC}" srcOrd="0" destOrd="0" presId="urn:microsoft.com/office/officeart/2005/8/layout/vList2"/>
    <dgm:cxn modelId="{9D6FA637-457F-43FD-814E-1EEF915F2076}" type="presParOf" srcId="{665DA5ED-3251-4CC2-8E41-E73E58436674}" destId="{456E19E5-A482-47BD-A89B-7DF9F52561FC}" srcOrd="0" destOrd="0" presId="urn:microsoft.com/office/officeart/2005/8/layout/vList2"/>
    <dgm:cxn modelId="{A3F07E53-9CAD-40CB-8A5A-D658337AEDDF}" type="presParOf" srcId="{665DA5ED-3251-4CC2-8E41-E73E58436674}" destId="{E919B508-D9B2-41F1-B659-4B10C26EA1B9}" srcOrd="1" destOrd="0" presId="urn:microsoft.com/office/officeart/2005/8/layout/vList2"/>
    <dgm:cxn modelId="{6014F71F-B01B-4C64-9794-7D2F99EF14DA}" type="presParOf" srcId="{665DA5ED-3251-4CC2-8E41-E73E58436674}" destId="{01D9226D-FF29-40AD-B62B-D029467280F8}" srcOrd="2" destOrd="0" presId="urn:microsoft.com/office/officeart/2005/8/layout/vList2"/>
    <dgm:cxn modelId="{B1AF7C5D-F87B-4D95-B755-66C81FCB006D}" type="presParOf" srcId="{665DA5ED-3251-4CC2-8E41-E73E58436674}" destId="{00CA0060-4F1A-4918-A070-65CFF2C9A83D}" srcOrd="3" destOrd="0" presId="urn:microsoft.com/office/officeart/2005/8/layout/vList2"/>
    <dgm:cxn modelId="{0055E3D1-2494-4EE0-AFF6-D98691369119}" type="presParOf" srcId="{665DA5ED-3251-4CC2-8E41-E73E58436674}" destId="{4106826B-59E1-4A66-8CF7-A18658B89828}"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C9BDE-6A18-4BA0-9B0D-0A62B33BBE41}">
      <dsp:nvSpPr>
        <dsp:cNvPr id="0" name=""/>
        <dsp:cNvSpPr/>
      </dsp:nvSpPr>
      <dsp:spPr>
        <a:xfrm>
          <a:off x="2025101" y="531227"/>
          <a:ext cx="3551599" cy="3551599"/>
        </a:xfrm>
        <a:prstGeom prst="blockArc">
          <a:avLst>
            <a:gd name="adj1" fmla="val 10833012"/>
            <a:gd name="adj2" fmla="val 16239199"/>
            <a:gd name="adj3" fmla="val 464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0850BD-E211-4161-B4C0-6430E99B157A}">
      <dsp:nvSpPr>
        <dsp:cNvPr id="0" name=""/>
        <dsp:cNvSpPr/>
      </dsp:nvSpPr>
      <dsp:spPr>
        <a:xfrm>
          <a:off x="2025077" y="533536"/>
          <a:ext cx="3551599" cy="3551599"/>
        </a:xfrm>
        <a:prstGeom prst="blockArc">
          <a:avLst>
            <a:gd name="adj1" fmla="val 5399794"/>
            <a:gd name="adj2" fmla="val 10837586"/>
            <a:gd name="adj3" fmla="val 464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63E79F-BA76-44AB-82E9-031487F874BC}">
      <dsp:nvSpPr>
        <dsp:cNvPr id="0" name=""/>
        <dsp:cNvSpPr/>
      </dsp:nvSpPr>
      <dsp:spPr>
        <a:xfrm>
          <a:off x="2111802" y="535700"/>
          <a:ext cx="3551599" cy="3551599"/>
        </a:xfrm>
        <a:prstGeom prst="blockArc">
          <a:avLst>
            <a:gd name="adj1" fmla="val 21580119"/>
            <a:gd name="adj2" fmla="val 5571742"/>
            <a:gd name="adj3" fmla="val 464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8365BA-A31A-4E31-90D5-2791B1DA8719}">
      <dsp:nvSpPr>
        <dsp:cNvPr id="0" name=""/>
        <dsp:cNvSpPr/>
      </dsp:nvSpPr>
      <dsp:spPr>
        <a:xfrm>
          <a:off x="2111778" y="530050"/>
          <a:ext cx="3551599" cy="3551599"/>
        </a:xfrm>
        <a:prstGeom prst="blockArc">
          <a:avLst>
            <a:gd name="adj1" fmla="val 16067382"/>
            <a:gd name="adj2" fmla="val 21591317"/>
            <a:gd name="adj3" fmla="val 464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21C31F-1169-4F1B-957B-5127EA6D075A}">
      <dsp:nvSpPr>
        <dsp:cNvPr id="0" name=""/>
        <dsp:cNvSpPr/>
      </dsp:nvSpPr>
      <dsp:spPr>
        <a:xfrm>
          <a:off x="2983436" y="1491790"/>
          <a:ext cx="1635090" cy="1635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t-BR" sz="1600" b="1" kern="1200" dirty="0"/>
            <a:t>Atores</a:t>
          </a:r>
          <a:r>
            <a:rPr lang="pt-BR" sz="1600" kern="1200" dirty="0"/>
            <a:t> </a:t>
          </a:r>
          <a:r>
            <a:rPr lang="pt-BR" sz="1600" b="1" kern="1200" dirty="0"/>
            <a:t>Envolvidos</a:t>
          </a:r>
        </a:p>
      </dsp:txBody>
      <dsp:txXfrm>
        <a:off x="3222889" y="1731243"/>
        <a:ext cx="1156184" cy="1156184"/>
      </dsp:txXfrm>
    </dsp:sp>
    <dsp:sp modelId="{59727021-9E9D-4052-9EE3-8E78FEE04F86}">
      <dsp:nvSpPr>
        <dsp:cNvPr id="0" name=""/>
        <dsp:cNvSpPr/>
      </dsp:nvSpPr>
      <dsp:spPr>
        <a:xfrm>
          <a:off x="3248398" y="263"/>
          <a:ext cx="1144563" cy="114456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Avaliador</a:t>
          </a:r>
        </a:p>
      </dsp:txBody>
      <dsp:txXfrm>
        <a:off x="3416015" y="167880"/>
        <a:ext cx="809329" cy="809329"/>
      </dsp:txXfrm>
    </dsp:sp>
    <dsp:sp modelId="{F0693636-B380-4DCF-BD5F-C5A0E0D65349}">
      <dsp:nvSpPr>
        <dsp:cNvPr id="0" name=""/>
        <dsp:cNvSpPr/>
      </dsp:nvSpPr>
      <dsp:spPr>
        <a:xfrm>
          <a:off x="5049887" y="1729187"/>
          <a:ext cx="1144563" cy="1144563"/>
        </a:xfrm>
        <a:prstGeom prst="ellipse">
          <a:avLst/>
        </a:prstGeom>
        <a:solidFill>
          <a:schemeClr val="accent3">
            <a:hueOff val="0"/>
            <a:satOff val="0"/>
            <a:lumOff val="0"/>
            <a:alphaOff val="0"/>
          </a:schemeClr>
        </a:solidFill>
        <a:ln w="5715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CAEP</a:t>
          </a:r>
        </a:p>
      </dsp:txBody>
      <dsp:txXfrm>
        <a:off x="5217504" y="1896804"/>
        <a:ext cx="809329" cy="809329"/>
      </dsp:txXfrm>
    </dsp:sp>
    <dsp:sp modelId="{F03FCC38-2B4A-4100-B7C7-4979182ABEDB}">
      <dsp:nvSpPr>
        <dsp:cNvPr id="0" name=""/>
        <dsp:cNvSpPr/>
      </dsp:nvSpPr>
      <dsp:spPr>
        <a:xfrm>
          <a:off x="3228700" y="3471650"/>
          <a:ext cx="1144563" cy="114456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RH</a:t>
          </a:r>
        </a:p>
      </dsp:txBody>
      <dsp:txXfrm>
        <a:off x="3396317" y="3639267"/>
        <a:ext cx="809329" cy="809329"/>
      </dsp:txXfrm>
    </dsp:sp>
    <dsp:sp modelId="{2F6A89D0-AADA-4500-BD7B-B1CF9612B381}">
      <dsp:nvSpPr>
        <dsp:cNvPr id="0" name=""/>
        <dsp:cNvSpPr/>
      </dsp:nvSpPr>
      <dsp:spPr>
        <a:xfrm>
          <a:off x="1494104" y="1718089"/>
          <a:ext cx="1144563" cy="114456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Servidor</a:t>
          </a:r>
        </a:p>
      </dsp:txBody>
      <dsp:txXfrm>
        <a:off x="1661721" y="1885706"/>
        <a:ext cx="809329" cy="809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430E6-EF1B-47E9-9EA1-0E999A693498}">
      <dsp:nvSpPr>
        <dsp:cNvPr id="0" name=""/>
        <dsp:cNvSpPr/>
      </dsp:nvSpPr>
      <dsp:spPr>
        <a:xfrm rot="5400000">
          <a:off x="-153227" y="180583"/>
          <a:ext cx="1021516" cy="715061"/>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I</a:t>
          </a:r>
        </a:p>
      </dsp:txBody>
      <dsp:txXfrm rot="-5400000">
        <a:off x="1" y="384887"/>
        <a:ext cx="715061" cy="306455"/>
      </dsp:txXfrm>
    </dsp:sp>
    <dsp:sp modelId="{25B705A8-E470-454B-8EA0-34555B3A66F9}">
      <dsp:nvSpPr>
        <dsp:cNvPr id="0" name=""/>
        <dsp:cNvSpPr/>
      </dsp:nvSpPr>
      <dsp:spPr>
        <a:xfrm rot="5400000">
          <a:off x="5210432" y="-4461673"/>
          <a:ext cx="663985" cy="9654728"/>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a:t>gerir o processo de avaliação de estágio probatório, no âmbito do seu órgão ou entidade;</a:t>
          </a:r>
        </a:p>
      </dsp:txBody>
      <dsp:txXfrm rot="-5400000">
        <a:off x="715061" y="66111"/>
        <a:ext cx="9622315" cy="599159"/>
      </dsp:txXfrm>
    </dsp:sp>
    <dsp:sp modelId="{8395E2BB-1DD3-49E6-BE45-6AAAEA6053F6}">
      <dsp:nvSpPr>
        <dsp:cNvPr id="0" name=""/>
        <dsp:cNvSpPr/>
      </dsp:nvSpPr>
      <dsp:spPr>
        <a:xfrm rot="5400000">
          <a:off x="-153227" y="1058280"/>
          <a:ext cx="1021516" cy="715061"/>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II</a:t>
          </a:r>
        </a:p>
      </dsp:txBody>
      <dsp:txXfrm rot="-5400000">
        <a:off x="1" y="1262584"/>
        <a:ext cx="715061" cy="306455"/>
      </dsp:txXfrm>
    </dsp:sp>
    <dsp:sp modelId="{DCCE98AC-D439-403E-8C98-0D35C2B37870}">
      <dsp:nvSpPr>
        <dsp:cNvPr id="0" name=""/>
        <dsp:cNvSpPr/>
      </dsp:nvSpPr>
      <dsp:spPr>
        <a:xfrm rot="5400000">
          <a:off x="5210432" y="-3590318"/>
          <a:ext cx="663985" cy="9654728"/>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a:t>informar aos servidores nomeados para exercer cargo público sobre as normas que regulamentam o estágio probatório;</a:t>
          </a:r>
        </a:p>
      </dsp:txBody>
      <dsp:txXfrm rot="-5400000">
        <a:off x="715061" y="937466"/>
        <a:ext cx="9622315" cy="599159"/>
      </dsp:txXfrm>
    </dsp:sp>
    <dsp:sp modelId="{05569C4E-32FF-4B9E-A20F-0909732426D2}">
      <dsp:nvSpPr>
        <dsp:cNvPr id="0" name=""/>
        <dsp:cNvSpPr/>
      </dsp:nvSpPr>
      <dsp:spPr>
        <a:xfrm rot="5400000">
          <a:off x="-153227" y="1961832"/>
          <a:ext cx="1021516" cy="715061"/>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III</a:t>
          </a:r>
        </a:p>
      </dsp:txBody>
      <dsp:txXfrm rot="-5400000">
        <a:off x="1" y="2166136"/>
        <a:ext cx="715061" cy="306455"/>
      </dsp:txXfrm>
    </dsp:sp>
    <dsp:sp modelId="{04C866A8-C7C6-483F-8C98-F35DB6ACC48B}">
      <dsp:nvSpPr>
        <dsp:cNvPr id="0" name=""/>
        <dsp:cNvSpPr/>
      </dsp:nvSpPr>
      <dsp:spPr>
        <a:xfrm rot="5400000">
          <a:off x="5210432" y="-2686766"/>
          <a:ext cx="663985" cy="9654728"/>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a:t>analisar a correlação entre avaliador e avaliado, e ajustar o registro quando necessário;</a:t>
          </a:r>
        </a:p>
      </dsp:txBody>
      <dsp:txXfrm rot="-5400000">
        <a:off x="715061" y="1841018"/>
        <a:ext cx="9622315" cy="599159"/>
      </dsp:txXfrm>
    </dsp:sp>
    <dsp:sp modelId="{93E099E4-0A5C-4460-8A7E-5C44D60FCD82}">
      <dsp:nvSpPr>
        <dsp:cNvPr id="0" name=""/>
        <dsp:cNvSpPr/>
      </dsp:nvSpPr>
      <dsp:spPr>
        <a:xfrm rot="5400000">
          <a:off x="-153227" y="2865383"/>
          <a:ext cx="1021516" cy="715061"/>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IV</a:t>
          </a:r>
        </a:p>
      </dsp:txBody>
      <dsp:txXfrm rot="-5400000">
        <a:off x="1" y="3069687"/>
        <a:ext cx="715061" cy="306455"/>
      </dsp:txXfrm>
    </dsp:sp>
    <dsp:sp modelId="{6D6382D4-23E7-49F8-8B53-F79B0951BD6C}">
      <dsp:nvSpPr>
        <dsp:cNvPr id="0" name=""/>
        <dsp:cNvSpPr/>
      </dsp:nvSpPr>
      <dsp:spPr>
        <a:xfrm rot="5400000">
          <a:off x="5210432" y="-1783215"/>
          <a:ext cx="663985" cy="9654728"/>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a:t>comunicar à chefia imediata e ao servidor a disponibilização da avaliação de estágio probatório no portal do servidor e os prazos para a sua operacionalização;</a:t>
          </a:r>
        </a:p>
      </dsp:txBody>
      <dsp:txXfrm rot="-5400000">
        <a:off x="715061" y="2744569"/>
        <a:ext cx="9622315" cy="599159"/>
      </dsp:txXfrm>
    </dsp:sp>
    <dsp:sp modelId="{B76CB94C-A43C-44AB-BA3C-30663AFAA673}">
      <dsp:nvSpPr>
        <dsp:cNvPr id="0" name=""/>
        <dsp:cNvSpPr/>
      </dsp:nvSpPr>
      <dsp:spPr>
        <a:xfrm rot="5400000">
          <a:off x="-153227" y="3768935"/>
          <a:ext cx="1021516" cy="715061"/>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pt-BR" sz="2000" kern="1200" dirty="0"/>
            <a:t>V</a:t>
          </a:r>
        </a:p>
      </dsp:txBody>
      <dsp:txXfrm rot="-5400000">
        <a:off x="1" y="3973239"/>
        <a:ext cx="715061" cy="306455"/>
      </dsp:txXfrm>
    </dsp:sp>
    <dsp:sp modelId="{545BEBC4-12D2-4210-895C-24411FE25E35}">
      <dsp:nvSpPr>
        <dsp:cNvPr id="0" name=""/>
        <dsp:cNvSpPr/>
      </dsp:nvSpPr>
      <dsp:spPr>
        <a:xfrm rot="5400000">
          <a:off x="5210432" y="-879663"/>
          <a:ext cx="663985" cy="9654728"/>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pt-BR" sz="1600" kern="1200" dirty="0"/>
            <a:t>realizar, direta ou indiretamente, os procedimentos necessários para a confirmação do servidor no cargo ou sua exoneração, quando o incorrer na hipótese prevista no art. 20 e 21 deste decreto;</a:t>
          </a:r>
        </a:p>
      </dsp:txBody>
      <dsp:txXfrm rot="-5400000">
        <a:off x="715061" y="3648121"/>
        <a:ext cx="9622315" cy="5991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430E6-EF1B-47E9-9EA1-0E999A693498}">
      <dsp:nvSpPr>
        <dsp:cNvPr id="0" name=""/>
        <dsp:cNvSpPr/>
      </dsp:nvSpPr>
      <dsp:spPr>
        <a:xfrm rot="5400000">
          <a:off x="-188061" y="220884"/>
          <a:ext cx="1253742" cy="877619"/>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1" kern="1200" dirty="0"/>
            <a:t>I</a:t>
          </a:r>
        </a:p>
      </dsp:txBody>
      <dsp:txXfrm rot="-5400000">
        <a:off x="1" y="471633"/>
        <a:ext cx="877619" cy="376123"/>
      </dsp:txXfrm>
    </dsp:sp>
    <dsp:sp modelId="{25B705A8-E470-454B-8EA0-34555B3A66F9}">
      <dsp:nvSpPr>
        <dsp:cNvPr id="0" name=""/>
        <dsp:cNvSpPr/>
      </dsp:nvSpPr>
      <dsp:spPr>
        <a:xfrm rot="5400000">
          <a:off x="5247130" y="-4328903"/>
          <a:ext cx="814932" cy="9553954"/>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elaborar juntamente com o avaliador o plano de ação para suas atividades, por meio do Formulário de Acompanhamento de Desempenho de Atividades – FADA;</a:t>
          </a:r>
        </a:p>
      </dsp:txBody>
      <dsp:txXfrm rot="-5400000">
        <a:off x="877619" y="80390"/>
        <a:ext cx="9514172" cy="735368"/>
      </dsp:txXfrm>
    </dsp:sp>
    <dsp:sp modelId="{8395E2BB-1DD3-49E6-BE45-6AAAEA6053F6}">
      <dsp:nvSpPr>
        <dsp:cNvPr id="0" name=""/>
        <dsp:cNvSpPr/>
      </dsp:nvSpPr>
      <dsp:spPr>
        <a:xfrm rot="5400000">
          <a:off x="-188061" y="1296158"/>
          <a:ext cx="1253742" cy="877619"/>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1" kern="1200" dirty="0"/>
            <a:t>II</a:t>
          </a:r>
        </a:p>
      </dsp:txBody>
      <dsp:txXfrm rot="-5400000">
        <a:off x="1" y="1546907"/>
        <a:ext cx="877619" cy="376123"/>
      </dsp:txXfrm>
    </dsp:sp>
    <dsp:sp modelId="{DCCE98AC-D439-403E-8C98-0D35C2B37870}">
      <dsp:nvSpPr>
        <dsp:cNvPr id="0" name=""/>
        <dsp:cNvSpPr/>
      </dsp:nvSpPr>
      <dsp:spPr>
        <a:xfrm rot="5400000">
          <a:off x="5247130" y="-3261413"/>
          <a:ext cx="814932" cy="9553954"/>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tomar ciência assinando suas avaliações que deverá ocorrer no prazo de 5 (cinco) dias úteis a contar da data da assinatura do avaliador;</a:t>
          </a:r>
        </a:p>
      </dsp:txBody>
      <dsp:txXfrm rot="-5400000">
        <a:off x="877619" y="1147880"/>
        <a:ext cx="9514172" cy="735368"/>
      </dsp:txXfrm>
    </dsp:sp>
    <dsp:sp modelId="{05569C4E-32FF-4B9E-A20F-0909732426D2}">
      <dsp:nvSpPr>
        <dsp:cNvPr id="0" name=""/>
        <dsp:cNvSpPr/>
      </dsp:nvSpPr>
      <dsp:spPr>
        <a:xfrm rot="5400000">
          <a:off x="-188061" y="2403164"/>
          <a:ext cx="1253742" cy="877619"/>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1" kern="1200" dirty="0"/>
            <a:t>III</a:t>
          </a:r>
        </a:p>
      </dsp:txBody>
      <dsp:txXfrm rot="-5400000">
        <a:off x="1" y="2653913"/>
        <a:ext cx="877619" cy="376123"/>
      </dsp:txXfrm>
    </dsp:sp>
    <dsp:sp modelId="{04C866A8-C7C6-483F-8C98-F35DB6ACC48B}">
      <dsp:nvSpPr>
        <dsp:cNvPr id="0" name=""/>
        <dsp:cNvSpPr/>
      </dsp:nvSpPr>
      <dsp:spPr>
        <a:xfrm rot="5400000">
          <a:off x="5247130" y="-2154407"/>
          <a:ext cx="814932" cy="9553954"/>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cumprir o plano de capacitação e desenvolvimento individual elaborado pelo avaliador;</a:t>
          </a:r>
        </a:p>
      </dsp:txBody>
      <dsp:txXfrm rot="-5400000">
        <a:off x="877619" y="2254886"/>
        <a:ext cx="9514172" cy="735368"/>
      </dsp:txXfrm>
    </dsp:sp>
    <dsp:sp modelId="{93E099E4-0A5C-4460-8A7E-5C44D60FCD82}">
      <dsp:nvSpPr>
        <dsp:cNvPr id="0" name=""/>
        <dsp:cNvSpPr/>
      </dsp:nvSpPr>
      <dsp:spPr>
        <a:xfrm rot="5400000">
          <a:off x="-188061" y="3510170"/>
          <a:ext cx="1253742" cy="877619"/>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1" kern="1200" dirty="0"/>
            <a:t>IV</a:t>
          </a:r>
        </a:p>
      </dsp:txBody>
      <dsp:txXfrm rot="-5400000">
        <a:off x="1" y="3760919"/>
        <a:ext cx="877619" cy="376123"/>
      </dsp:txXfrm>
    </dsp:sp>
    <dsp:sp modelId="{6D6382D4-23E7-49F8-8B53-F79B0951BD6C}">
      <dsp:nvSpPr>
        <dsp:cNvPr id="0" name=""/>
        <dsp:cNvSpPr/>
      </dsp:nvSpPr>
      <dsp:spPr>
        <a:xfrm rot="5400000">
          <a:off x="5247130" y="-1047401"/>
          <a:ext cx="814932" cy="9553954"/>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cumprir os prazos estabelecidos neste Decreto em relação aos quais não poderá alegar desconhecimento;</a:t>
          </a:r>
        </a:p>
      </dsp:txBody>
      <dsp:txXfrm rot="-5400000">
        <a:off x="877619" y="3361892"/>
        <a:ext cx="9514172" cy="7353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430E6-EF1B-47E9-9EA1-0E999A693498}">
      <dsp:nvSpPr>
        <dsp:cNvPr id="0" name=""/>
        <dsp:cNvSpPr/>
      </dsp:nvSpPr>
      <dsp:spPr>
        <a:xfrm rot="5400000">
          <a:off x="-107086" y="129460"/>
          <a:ext cx="713910" cy="499737"/>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I</a:t>
          </a:r>
        </a:p>
      </dsp:txBody>
      <dsp:txXfrm rot="-5400000">
        <a:off x="1" y="272243"/>
        <a:ext cx="499737" cy="214173"/>
      </dsp:txXfrm>
    </dsp:sp>
    <dsp:sp modelId="{25B705A8-E470-454B-8EA0-34555B3A66F9}">
      <dsp:nvSpPr>
        <dsp:cNvPr id="0" name=""/>
        <dsp:cNvSpPr/>
      </dsp:nvSpPr>
      <dsp:spPr>
        <a:xfrm rot="5400000">
          <a:off x="5408979" y="-4882423"/>
          <a:ext cx="464285" cy="10282769"/>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informar ao servidor sobre os aspectos em avaliação, no desempenho das funções do cargo, durante o período do estágio probatório;</a:t>
          </a:r>
        </a:p>
      </dsp:txBody>
      <dsp:txXfrm rot="-5400000">
        <a:off x="499738" y="49483"/>
        <a:ext cx="10260104" cy="418955"/>
      </dsp:txXfrm>
    </dsp:sp>
    <dsp:sp modelId="{8395E2BB-1DD3-49E6-BE45-6AAAEA6053F6}">
      <dsp:nvSpPr>
        <dsp:cNvPr id="0" name=""/>
        <dsp:cNvSpPr/>
      </dsp:nvSpPr>
      <dsp:spPr>
        <a:xfrm rot="5400000">
          <a:off x="-107086" y="870255"/>
          <a:ext cx="713910" cy="49973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II</a:t>
          </a:r>
        </a:p>
      </dsp:txBody>
      <dsp:txXfrm rot="-5400000">
        <a:off x="1" y="1013038"/>
        <a:ext cx="499737" cy="214173"/>
      </dsp:txXfrm>
    </dsp:sp>
    <dsp:sp modelId="{DCCE98AC-D439-403E-8C98-0D35C2B37870}">
      <dsp:nvSpPr>
        <dsp:cNvPr id="0" name=""/>
        <dsp:cNvSpPr/>
      </dsp:nvSpPr>
      <dsp:spPr>
        <a:xfrm rot="5400000">
          <a:off x="5281705" y="-4146194"/>
          <a:ext cx="718833" cy="1028276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acompanhar e dar condições de aperfeiçoamento ao servidor, a fim de auxiliá-lo no aprimoramento das competências que interferem no seu desempenho, propondo o plano de desenvolvimento individual, quando necessário ;</a:t>
          </a:r>
        </a:p>
      </dsp:txBody>
      <dsp:txXfrm rot="-5400000">
        <a:off x="499738" y="670864"/>
        <a:ext cx="10247678" cy="648651"/>
      </dsp:txXfrm>
    </dsp:sp>
    <dsp:sp modelId="{05569C4E-32FF-4B9E-A20F-0909732426D2}">
      <dsp:nvSpPr>
        <dsp:cNvPr id="0" name=""/>
        <dsp:cNvSpPr/>
      </dsp:nvSpPr>
      <dsp:spPr>
        <a:xfrm rot="5400000">
          <a:off x="-107086" y="1501723"/>
          <a:ext cx="713910" cy="499737"/>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III</a:t>
          </a:r>
        </a:p>
      </dsp:txBody>
      <dsp:txXfrm rot="-5400000">
        <a:off x="1" y="1644506"/>
        <a:ext cx="499737" cy="214173"/>
      </dsp:txXfrm>
    </dsp:sp>
    <dsp:sp modelId="{04C866A8-C7C6-483F-8C98-F35DB6ACC48B}">
      <dsp:nvSpPr>
        <dsp:cNvPr id="0" name=""/>
        <dsp:cNvSpPr/>
      </dsp:nvSpPr>
      <dsp:spPr>
        <a:xfrm rot="5400000">
          <a:off x="5409101" y="-3448823"/>
          <a:ext cx="464041" cy="10282769"/>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elaborar juntamente com o avaliado o plano de ação para as atividades, por meio do Formulário de Acompanhamento de Desempenho de Atividades – FADA;</a:t>
          </a:r>
        </a:p>
      </dsp:txBody>
      <dsp:txXfrm rot="-5400000">
        <a:off x="499738" y="1483193"/>
        <a:ext cx="10260116" cy="418735"/>
      </dsp:txXfrm>
    </dsp:sp>
    <dsp:sp modelId="{93E099E4-0A5C-4460-8A7E-5C44D60FCD82}">
      <dsp:nvSpPr>
        <dsp:cNvPr id="0" name=""/>
        <dsp:cNvSpPr/>
      </dsp:nvSpPr>
      <dsp:spPr>
        <a:xfrm rot="5400000">
          <a:off x="-107086" y="2133192"/>
          <a:ext cx="713910" cy="499737"/>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IV</a:t>
          </a:r>
        </a:p>
      </dsp:txBody>
      <dsp:txXfrm rot="-5400000">
        <a:off x="1" y="2275975"/>
        <a:ext cx="499737" cy="214173"/>
      </dsp:txXfrm>
    </dsp:sp>
    <dsp:sp modelId="{6D6382D4-23E7-49F8-8B53-F79B0951BD6C}">
      <dsp:nvSpPr>
        <dsp:cNvPr id="0" name=""/>
        <dsp:cNvSpPr/>
      </dsp:nvSpPr>
      <dsp:spPr>
        <a:xfrm rot="5400000">
          <a:off x="5409101" y="-2883258"/>
          <a:ext cx="464041" cy="10282769"/>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proceder, a cada semestre, às Avaliações Parciais dos servidores em estágio probatório sob sua chefia;</a:t>
          </a:r>
        </a:p>
      </dsp:txBody>
      <dsp:txXfrm rot="-5400000">
        <a:off x="499738" y="2048758"/>
        <a:ext cx="10260116" cy="418735"/>
      </dsp:txXfrm>
    </dsp:sp>
    <dsp:sp modelId="{1A00E2BB-5D5D-4B7D-AA24-CBFF416204D7}">
      <dsp:nvSpPr>
        <dsp:cNvPr id="0" name=""/>
        <dsp:cNvSpPr/>
      </dsp:nvSpPr>
      <dsp:spPr>
        <a:xfrm rot="5400000">
          <a:off x="-107086" y="2764660"/>
          <a:ext cx="713910" cy="499737"/>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V</a:t>
          </a:r>
        </a:p>
      </dsp:txBody>
      <dsp:txXfrm rot="-5400000">
        <a:off x="1" y="2907443"/>
        <a:ext cx="499737" cy="214173"/>
      </dsp:txXfrm>
    </dsp:sp>
    <dsp:sp modelId="{45D7EFF6-6748-4299-97AC-222DC1C3908D}">
      <dsp:nvSpPr>
        <dsp:cNvPr id="0" name=""/>
        <dsp:cNvSpPr/>
      </dsp:nvSpPr>
      <dsp:spPr>
        <a:xfrm rot="5400000">
          <a:off x="5409101" y="-2251790"/>
          <a:ext cx="464041" cy="10282769"/>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tratar com o servidor os aspectos relevantes ocorridos em cada período de avaliação;</a:t>
          </a:r>
        </a:p>
      </dsp:txBody>
      <dsp:txXfrm rot="-5400000">
        <a:off x="499738" y="2680226"/>
        <a:ext cx="10260116" cy="418735"/>
      </dsp:txXfrm>
    </dsp:sp>
    <dsp:sp modelId="{837AC16B-48D4-4A11-B664-79EAB2B776CC}">
      <dsp:nvSpPr>
        <dsp:cNvPr id="0" name=""/>
        <dsp:cNvSpPr/>
      </dsp:nvSpPr>
      <dsp:spPr>
        <a:xfrm rot="5400000">
          <a:off x="-107086" y="3396128"/>
          <a:ext cx="713910" cy="499737"/>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VI</a:t>
          </a:r>
        </a:p>
      </dsp:txBody>
      <dsp:txXfrm rot="-5400000">
        <a:off x="1" y="3538911"/>
        <a:ext cx="499737" cy="214173"/>
      </dsp:txXfrm>
    </dsp:sp>
    <dsp:sp modelId="{C07A7688-41ED-4995-ABE6-A70971611BAB}">
      <dsp:nvSpPr>
        <dsp:cNvPr id="0" name=""/>
        <dsp:cNvSpPr/>
      </dsp:nvSpPr>
      <dsp:spPr>
        <a:xfrm rot="5400000">
          <a:off x="5409101" y="-1620321"/>
          <a:ext cx="464041" cy="10282769"/>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cumprir os prazos estabelecidos nos instrumentos de avaliação, sob pena de responsabilidade funcional e perda da confiança, passível de exoneração ou dispensa;</a:t>
          </a:r>
        </a:p>
      </dsp:txBody>
      <dsp:txXfrm rot="-5400000">
        <a:off x="499738" y="3311695"/>
        <a:ext cx="10260116" cy="418735"/>
      </dsp:txXfrm>
    </dsp:sp>
    <dsp:sp modelId="{08DCA035-D01B-4F28-8718-2C781155F42C}">
      <dsp:nvSpPr>
        <dsp:cNvPr id="0" name=""/>
        <dsp:cNvSpPr/>
      </dsp:nvSpPr>
      <dsp:spPr>
        <a:xfrm rot="5400000">
          <a:off x="-107086" y="4027596"/>
          <a:ext cx="713910" cy="49973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VII</a:t>
          </a:r>
        </a:p>
      </dsp:txBody>
      <dsp:txXfrm rot="-5400000">
        <a:off x="1" y="4170379"/>
        <a:ext cx="499737" cy="214173"/>
      </dsp:txXfrm>
    </dsp:sp>
    <dsp:sp modelId="{65C1AB3C-C8C6-4479-9EAE-0DA1DD034AA7}">
      <dsp:nvSpPr>
        <dsp:cNvPr id="0" name=""/>
        <dsp:cNvSpPr/>
      </dsp:nvSpPr>
      <dsp:spPr>
        <a:xfrm rot="5400000">
          <a:off x="5409101" y="-988853"/>
          <a:ext cx="464041" cy="10282769"/>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suprir eventuais omissões, contradições ou obscuridades constatadas pela CAEP.</a:t>
          </a:r>
        </a:p>
      </dsp:txBody>
      <dsp:txXfrm rot="-5400000">
        <a:off x="499738" y="3943163"/>
        <a:ext cx="10260116" cy="4187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A3CA11-0C37-443F-A714-3AB257E5D94C}">
      <dsp:nvSpPr>
        <dsp:cNvPr id="0" name=""/>
        <dsp:cNvSpPr/>
      </dsp:nvSpPr>
      <dsp:spPr>
        <a:xfrm>
          <a:off x="-5328450" y="-816012"/>
          <a:ext cx="6344891" cy="6344891"/>
        </a:xfrm>
        <a:prstGeom prst="blockArc">
          <a:avLst>
            <a:gd name="adj1" fmla="val 18900000"/>
            <a:gd name="adj2" fmla="val 2700000"/>
            <a:gd name="adj3" fmla="val 340"/>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9A76923-F389-42AA-9AF6-8FF078F4565F}">
      <dsp:nvSpPr>
        <dsp:cNvPr id="0" name=""/>
        <dsp:cNvSpPr/>
      </dsp:nvSpPr>
      <dsp:spPr>
        <a:xfrm>
          <a:off x="444497" y="294459"/>
          <a:ext cx="10786615" cy="58929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7754" tIns="40640" rIns="40640" bIns="40640" numCol="1" spcCol="1270" anchor="ctr" anchorCtr="0">
          <a:noAutofit/>
        </a:bodyPr>
        <a:lstStyle/>
        <a:p>
          <a:pPr marL="0" lvl="0" indent="0" algn="l" defTabSz="711200">
            <a:lnSpc>
              <a:spcPct val="90000"/>
            </a:lnSpc>
            <a:spcBef>
              <a:spcPct val="0"/>
            </a:spcBef>
            <a:spcAft>
              <a:spcPct val="35000"/>
            </a:spcAft>
            <a:buNone/>
          </a:pPr>
          <a:r>
            <a:rPr lang="pt-BR" sz="1600" b="1" kern="1200"/>
            <a:t>Integrada por servidores ocupantes de cargos efetivos, estáveis e com formação de nível superior, composta no mínimo por 3 (três) servidores titulares e respectivos suplentes</a:t>
          </a:r>
          <a:endParaRPr lang="pt-BR" sz="1600" b="1" kern="1200" dirty="0"/>
        </a:p>
      </dsp:txBody>
      <dsp:txXfrm>
        <a:off x="444497" y="294459"/>
        <a:ext cx="10786615" cy="589296"/>
      </dsp:txXfrm>
    </dsp:sp>
    <dsp:sp modelId="{62F0C575-478E-4F3A-AF7E-97D6925E4B59}">
      <dsp:nvSpPr>
        <dsp:cNvPr id="0" name=""/>
        <dsp:cNvSpPr/>
      </dsp:nvSpPr>
      <dsp:spPr>
        <a:xfrm>
          <a:off x="76186" y="220797"/>
          <a:ext cx="736620" cy="736620"/>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73195FA-2DBF-40C0-83EB-D6FFE52769E0}">
      <dsp:nvSpPr>
        <dsp:cNvPr id="0" name=""/>
        <dsp:cNvSpPr/>
      </dsp:nvSpPr>
      <dsp:spPr>
        <a:xfrm>
          <a:off x="866770" y="1178122"/>
          <a:ext cx="10364343" cy="589296"/>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7754" tIns="40640" rIns="40640" bIns="40640" numCol="1" spcCol="1270" anchor="ctr" anchorCtr="0">
          <a:noAutofit/>
        </a:bodyPr>
        <a:lstStyle/>
        <a:p>
          <a:pPr marL="0" lvl="0" indent="0" algn="l" defTabSz="711200">
            <a:lnSpc>
              <a:spcPct val="90000"/>
            </a:lnSpc>
            <a:spcBef>
              <a:spcPct val="0"/>
            </a:spcBef>
            <a:spcAft>
              <a:spcPct val="35000"/>
            </a:spcAft>
            <a:buNone/>
          </a:pPr>
          <a:r>
            <a:rPr lang="pt-BR" sz="1600" b="1" kern="1200"/>
            <a:t>Com o objetivo de promover a avaliação do cumprimento dos requisitos essenciais à aprovação em estágio probatório pelos servidores públicos nomeados para o exercício de cargo público efetivo</a:t>
          </a:r>
          <a:endParaRPr lang="pt-BR" sz="1600" b="1" kern="1200" dirty="0"/>
        </a:p>
      </dsp:txBody>
      <dsp:txXfrm>
        <a:off x="866770" y="1178122"/>
        <a:ext cx="10364343" cy="589296"/>
      </dsp:txXfrm>
    </dsp:sp>
    <dsp:sp modelId="{97D3CE7E-49A9-4EAE-8AC4-B0C39DD7D210}">
      <dsp:nvSpPr>
        <dsp:cNvPr id="0" name=""/>
        <dsp:cNvSpPr/>
      </dsp:nvSpPr>
      <dsp:spPr>
        <a:xfrm>
          <a:off x="498459" y="1104460"/>
          <a:ext cx="736620" cy="736620"/>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75007A0-9459-4424-A20E-0779FFDE6D3E}">
      <dsp:nvSpPr>
        <dsp:cNvPr id="0" name=""/>
        <dsp:cNvSpPr/>
      </dsp:nvSpPr>
      <dsp:spPr>
        <a:xfrm>
          <a:off x="996373" y="2061784"/>
          <a:ext cx="10234739" cy="58929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7754" tIns="40640" rIns="40640" bIns="40640" numCol="1" spcCol="1270" anchor="ctr" anchorCtr="0">
          <a:noAutofit/>
        </a:bodyPr>
        <a:lstStyle/>
        <a:p>
          <a:pPr marL="0" lvl="0" indent="0" algn="l" defTabSz="711200">
            <a:lnSpc>
              <a:spcPct val="90000"/>
            </a:lnSpc>
            <a:spcBef>
              <a:spcPct val="0"/>
            </a:spcBef>
            <a:spcAft>
              <a:spcPct val="35000"/>
            </a:spcAft>
            <a:buNone/>
          </a:pPr>
          <a:r>
            <a:rPr lang="pt-BR" sz="1600" b="1" kern="1200"/>
            <a:t>O ato de designação da CAEP deverá indicar o servidor que irá presidir</a:t>
          </a:r>
          <a:endParaRPr lang="pt-BR" sz="1600" b="1" kern="1200" dirty="0"/>
        </a:p>
      </dsp:txBody>
      <dsp:txXfrm>
        <a:off x="996373" y="2061784"/>
        <a:ext cx="10234739" cy="589296"/>
      </dsp:txXfrm>
    </dsp:sp>
    <dsp:sp modelId="{E7ECA85E-69F7-4068-8F8D-031A5005B65D}">
      <dsp:nvSpPr>
        <dsp:cNvPr id="0" name=""/>
        <dsp:cNvSpPr/>
      </dsp:nvSpPr>
      <dsp:spPr>
        <a:xfrm>
          <a:off x="628063" y="1988122"/>
          <a:ext cx="736620" cy="736620"/>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40EA1F0-D7A6-43D9-8954-58A73CB9272D}">
      <dsp:nvSpPr>
        <dsp:cNvPr id="0" name=""/>
        <dsp:cNvSpPr/>
      </dsp:nvSpPr>
      <dsp:spPr>
        <a:xfrm>
          <a:off x="866770" y="2827708"/>
          <a:ext cx="10364343" cy="82477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7754" tIns="40640" rIns="40640" bIns="40640" numCol="1" spcCol="1270" anchor="ctr" anchorCtr="0">
          <a:noAutofit/>
        </a:bodyPr>
        <a:lstStyle/>
        <a:p>
          <a:pPr marL="0" lvl="0" indent="0" algn="l" defTabSz="711200">
            <a:lnSpc>
              <a:spcPct val="90000"/>
            </a:lnSpc>
            <a:spcBef>
              <a:spcPct val="0"/>
            </a:spcBef>
            <a:spcAft>
              <a:spcPct val="35000"/>
            </a:spcAft>
            <a:buNone/>
          </a:pPr>
          <a:r>
            <a:rPr lang="pt-BR" sz="1600" b="1" kern="1200" dirty="0"/>
            <a:t>Quando os órgãos e entidades não dispuserem, em seus quadros funcionais, de servidores suficientes com o perfil necessário à composição da CAEP, a SEGER deverá indicar os servidores públicos aptos a constituírem a CAEP para essas instituições.</a:t>
          </a:r>
        </a:p>
      </dsp:txBody>
      <dsp:txXfrm>
        <a:off x="866770" y="2827708"/>
        <a:ext cx="10364343" cy="824773"/>
      </dsp:txXfrm>
    </dsp:sp>
    <dsp:sp modelId="{282221E4-B6C6-4C8F-B02E-275F0A286DBF}">
      <dsp:nvSpPr>
        <dsp:cNvPr id="0" name=""/>
        <dsp:cNvSpPr/>
      </dsp:nvSpPr>
      <dsp:spPr>
        <a:xfrm>
          <a:off x="498459" y="2871784"/>
          <a:ext cx="736620" cy="736620"/>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A4257062-1DA2-452A-8141-A3DF5BE219B4}">
      <dsp:nvSpPr>
        <dsp:cNvPr id="0" name=""/>
        <dsp:cNvSpPr/>
      </dsp:nvSpPr>
      <dsp:spPr>
        <a:xfrm>
          <a:off x="444497" y="3829109"/>
          <a:ext cx="10786615" cy="589296"/>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67754" tIns="40640" rIns="40640" bIns="40640" numCol="1" spcCol="1270" anchor="ctr" anchorCtr="0">
          <a:noAutofit/>
        </a:bodyPr>
        <a:lstStyle/>
        <a:p>
          <a:pPr marL="0" lvl="0" indent="0" algn="l" defTabSz="711200">
            <a:lnSpc>
              <a:spcPct val="90000"/>
            </a:lnSpc>
            <a:spcBef>
              <a:spcPct val="0"/>
            </a:spcBef>
            <a:spcAft>
              <a:spcPct val="35000"/>
            </a:spcAft>
            <a:buNone/>
          </a:pPr>
          <a:r>
            <a:rPr lang="pt-BR" sz="1600" b="1" kern="1200" dirty="0"/>
            <a:t>O desempenho das funções na CAEP dar-se-á sem prejuízo das demais atribuições funcionais de seus integrantes e será considerado serviço prestado ao órgão ou entidade</a:t>
          </a:r>
        </a:p>
      </dsp:txBody>
      <dsp:txXfrm>
        <a:off x="444497" y="3829109"/>
        <a:ext cx="10786615" cy="589296"/>
      </dsp:txXfrm>
    </dsp:sp>
    <dsp:sp modelId="{CA4549CF-8A6E-4CEF-893B-CCFAFBA072FE}">
      <dsp:nvSpPr>
        <dsp:cNvPr id="0" name=""/>
        <dsp:cNvSpPr/>
      </dsp:nvSpPr>
      <dsp:spPr>
        <a:xfrm>
          <a:off x="76186" y="3755447"/>
          <a:ext cx="736620" cy="736620"/>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23216-34CB-4820-A481-23CEBB64E922}">
      <dsp:nvSpPr>
        <dsp:cNvPr id="0" name=""/>
        <dsp:cNvSpPr/>
      </dsp:nvSpPr>
      <dsp:spPr>
        <a:xfrm rot="5400000">
          <a:off x="-103775" y="107160"/>
          <a:ext cx="691838" cy="484287"/>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I</a:t>
          </a:r>
        </a:p>
      </dsp:txBody>
      <dsp:txXfrm rot="-5400000">
        <a:off x="1" y="245529"/>
        <a:ext cx="484287" cy="207551"/>
      </dsp:txXfrm>
    </dsp:sp>
    <dsp:sp modelId="{E2EC0E59-07B0-496C-BE5E-326C0EC279AE}">
      <dsp:nvSpPr>
        <dsp:cNvPr id="0" name=""/>
        <dsp:cNvSpPr/>
      </dsp:nvSpPr>
      <dsp:spPr>
        <a:xfrm rot="5400000">
          <a:off x="5760886" y="-5241688"/>
          <a:ext cx="449931" cy="11003130"/>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acompanhar e fiscalizar, garantindo a finalização do processo avaliação, antes do findo o período de cumprimento do estágio probatório;</a:t>
          </a:r>
        </a:p>
      </dsp:txBody>
      <dsp:txXfrm rot="-5400000">
        <a:off x="484287" y="56875"/>
        <a:ext cx="10981166" cy="406003"/>
      </dsp:txXfrm>
    </dsp:sp>
    <dsp:sp modelId="{1EC08E3A-2A04-4B1F-90B1-3516CE233E31}">
      <dsp:nvSpPr>
        <dsp:cNvPr id="0" name=""/>
        <dsp:cNvSpPr/>
      </dsp:nvSpPr>
      <dsp:spPr>
        <a:xfrm rot="5400000">
          <a:off x="-103775" y="721652"/>
          <a:ext cx="691838" cy="48428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II</a:t>
          </a:r>
        </a:p>
      </dsp:txBody>
      <dsp:txXfrm rot="-5400000">
        <a:off x="1" y="860021"/>
        <a:ext cx="484287" cy="207551"/>
      </dsp:txXfrm>
    </dsp:sp>
    <dsp:sp modelId="{7030F547-3923-473D-A651-8D1EE9126903}">
      <dsp:nvSpPr>
        <dsp:cNvPr id="0" name=""/>
        <dsp:cNvSpPr/>
      </dsp:nvSpPr>
      <dsp:spPr>
        <a:xfrm rot="5400000">
          <a:off x="5761004" y="-4658841"/>
          <a:ext cx="449695" cy="11003130"/>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analisar e decidir os recursos interpostos pelos servidores acerca das avaliações parciais e final do estágio probatório;</a:t>
          </a:r>
        </a:p>
      </dsp:txBody>
      <dsp:txXfrm rot="-5400000">
        <a:off x="484287" y="639828"/>
        <a:ext cx="10981178" cy="405791"/>
      </dsp:txXfrm>
    </dsp:sp>
    <dsp:sp modelId="{7B1706CA-C9FE-4CC5-BFEB-63918EAD28EC}">
      <dsp:nvSpPr>
        <dsp:cNvPr id="0" name=""/>
        <dsp:cNvSpPr/>
      </dsp:nvSpPr>
      <dsp:spPr>
        <a:xfrm rot="5400000">
          <a:off x="-103775" y="1336144"/>
          <a:ext cx="691838" cy="484287"/>
        </a:xfrm>
        <a:prstGeom prst="chevron">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 III</a:t>
          </a:r>
        </a:p>
      </dsp:txBody>
      <dsp:txXfrm rot="-5400000">
        <a:off x="1" y="1474513"/>
        <a:ext cx="484287" cy="207551"/>
      </dsp:txXfrm>
    </dsp:sp>
    <dsp:sp modelId="{406C27EA-7458-42B0-BB74-248D78E30BE3}">
      <dsp:nvSpPr>
        <dsp:cNvPr id="0" name=""/>
        <dsp:cNvSpPr/>
      </dsp:nvSpPr>
      <dsp:spPr>
        <a:xfrm rot="5400000">
          <a:off x="5761004" y="-4044349"/>
          <a:ext cx="449695" cy="11003130"/>
        </a:xfrm>
        <a:prstGeom prst="round2Same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analisar e homologar após cada período de avaliação, as Avaliações Parciais realizadas no semestre</a:t>
          </a:r>
        </a:p>
      </dsp:txBody>
      <dsp:txXfrm rot="-5400000">
        <a:off x="484287" y="1254320"/>
        <a:ext cx="10981178" cy="405791"/>
      </dsp:txXfrm>
    </dsp:sp>
    <dsp:sp modelId="{7A3992CD-0F9C-431A-8BF1-AA66E39352CD}">
      <dsp:nvSpPr>
        <dsp:cNvPr id="0" name=""/>
        <dsp:cNvSpPr/>
      </dsp:nvSpPr>
      <dsp:spPr>
        <a:xfrm rot="5400000">
          <a:off x="-103775" y="1950636"/>
          <a:ext cx="691838" cy="484287"/>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IV </a:t>
          </a:r>
        </a:p>
      </dsp:txBody>
      <dsp:txXfrm rot="-5400000">
        <a:off x="1" y="2089005"/>
        <a:ext cx="484287" cy="207551"/>
      </dsp:txXfrm>
    </dsp:sp>
    <dsp:sp modelId="{3F032DCB-8DEB-41B6-891B-4E083890528A}">
      <dsp:nvSpPr>
        <dsp:cNvPr id="0" name=""/>
        <dsp:cNvSpPr/>
      </dsp:nvSpPr>
      <dsp:spPr>
        <a:xfrm rot="5400000">
          <a:off x="5761004" y="-3429857"/>
          <a:ext cx="449695" cy="11003130"/>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realizar as diligências necessárias para o esclarecimento de fatos relacionados ao acompanhamento e fiscalização do processo de avaliação do servidor</a:t>
          </a:r>
        </a:p>
      </dsp:txBody>
      <dsp:txXfrm rot="-5400000">
        <a:off x="484287" y="1868812"/>
        <a:ext cx="10981178" cy="405791"/>
      </dsp:txXfrm>
    </dsp:sp>
    <dsp:sp modelId="{75D9461F-6995-42B4-AFA5-CDB921CCF7FC}">
      <dsp:nvSpPr>
        <dsp:cNvPr id="0" name=""/>
        <dsp:cNvSpPr/>
      </dsp:nvSpPr>
      <dsp:spPr>
        <a:xfrm rot="5400000">
          <a:off x="-103775" y="2693801"/>
          <a:ext cx="691838" cy="484287"/>
        </a:xfrm>
        <a:prstGeom prst="chevron">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V</a:t>
          </a:r>
        </a:p>
      </dsp:txBody>
      <dsp:txXfrm rot="-5400000">
        <a:off x="1" y="2832170"/>
        <a:ext cx="484287" cy="207551"/>
      </dsp:txXfrm>
    </dsp:sp>
    <dsp:sp modelId="{4B031A39-4EF2-4673-AA29-69F1DD34A623}">
      <dsp:nvSpPr>
        <dsp:cNvPr id="0" name=""/>
        <dsp:cNvSpPr/>
      </dsp:nvSpPr>
      <dsp:spPr>
        <a:xfrm rot="5400000">
          <a:off x="5632331" y="-2686691"/>
          <a:ext cx="707042" cy="11003130"/>
        </a:xfrm>
        <a:prstGeom prst="round2Same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proceder à Avaliação Final, que consistirá da consolidação das informações das avaliações parciais, apurando o resultado final da avaliação do estágio probatório, de acordo com as condições estabelecidas no decreto;</a:t>
          </a:r>
        </a:p>
      </dsp:txBody>
      <dsp:txXfrm rot="-5400000">
        <a:off x="484288" y="2495867"/>
        <a:ext cx="10968615" cy="638012"/>
      </dsp:txXfrm>
    </dsp:sp>
    <dsp:sp modelId="{37B72B1B-12FD-4B1C-9FE5-40510FEFFB12}">
      <dsp:nvSpPr>
        <dsp:cNvPr id="0" name=""/>
        <dsp:cNvSpPr/>
      </dsp:nvSpPr>
      <dsp:spPr>
        <a:xfrm rot="5400000">
          <a:off x="-103775" y="3308293"/>
          <a:ext cx="691838" cy="484287"/>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VI</a:t>
          </a:r>
        </a:p>
      </dsp:txBody>
      <dsp:txXfrm rot="-5400000">
        <a:off x="1" y="3446662"/>
        <a:ext cx="484287" cy="207551"/>
      </dsp:txXfrm>
    </dsp:sp>
    <dsp:sp modelId="{867623CA-C5C8-41CD-A479-191243424370}">
      <dsp:nvSpPr>
        <dsp:cNvPr id="0" name=""/>
        <dsp:cNvSpPr/>
      </dsp:nvSpPr>
      <dsp:spPr>
        <a:xfrm rot="5400000">
          <a:off x="5761004" y="-2072199"/>
          <a:ext cx="449695" cy="11003130"/>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emitir relatório conclusivo fundamentado informando quanto à aprovação ou não no estágio probatório no cargo público avaliado</a:t>
          </a:r>
        </a:p>
      </dsp:txBody>
      <dsp:txXfrm rot="-5400000">
        <a:off x="484287" y="3226470"/>
        <a:ext cx="10981178" cy="405791"/>
      </dsp:txXfrm>
    </dsp:sp>
    <dsp:sp modelId="{77EBF14B-E1AF-472C-A2F9-CF4CD3EF1C66}">
      <dsp:nvSpPr>
        <dsp:cNvPr id="0" name=""/>
        <dsp:cNvSpPr/>
      </dsp:nvSpPr>
      <dsp:spPr>
        <a:xfrm rot="5400000">
          <a:off x="-103775" y="3951519"/>
          <a:ext cx="691838" cy="484287"/>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t-BR" sz="1800" b="0" kern="1200" dirty="0"/>
            <a:t>VII</a:t>
          </a:r>
        </a:p>
      </dsp:txBody>
      <dsp:txXfrm rot="-5400000">
        <a:off x="1" y="4089888"/>
        <a:ext cx="484287" cy="207551"/>
      </dsp:txXfrm>
    </dsp:sp>
    <dsp:sp modelId="{88F611E5-4044-454A-91CC-129EA739E7AC}">
      <dsp:nvSpPr>
        <dsp:cNvPr id="0" name=""/>
        <dsp:cNvSpPr/>
      </dsp:nvSpPr>
      <dsp:spPr>
        <a:xfrm rot="5400000">
          <a:off x="5501321" y="-1198024"/>
          <a:ext cx="969061" cy="11003130"/>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pt-BR" sz="1800" b="0" kern="1200" dirty="0"/>
            <a:t> encaminhar o relatório conclusivo, ao secretário do órgão, dirigente máximo da entidade e ao Delegado-Geral para subsidiar a emissão do ato de aprovação no estágio probatório e confirmação no cargo público ocupado ou a exoneração do servidor que não tiver atingido a pontuação necessária à aprovação</a:t>
          </a:r>
        </a:p>
      </dsp:txBody>
      <dsp:txXfrm rot="-5400000">
        <a:off x="484287" y="3866316"/>
        <a:ext cx="10955824" cy="8744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C9BDE-6A18-4BA0-9B0D-0A62B33BBE41}">
      <dsp:nvSpPr>
        <dsp:cNvPr id="0" name=""/>
        <dsp:cNvSpPr/>
      </dsp:nvSpPr>
      <dsp:spPr>
        <a:xfrm>
          <a:off x="2025101" y="531227"/>
          <a:ext cx="3551599" cy="3551599"/>
        </a:xfrm>
        <a:prstGeom prst="blockArc">
          <a:avLst>
            <a:gd name="adj1" fmla="val 10833012"/>
            <a:gd name="adj2" fmla="val 16239199"/>
            <a:gd name="adj3" fmla="val 464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0850BD-E211-4161-B4C0-6430E99B157A}">
      <dsp:nvSpPr>
        <dsp:cNvPr id="0" name=""/>
        <dsp:cNvSpPr/>
      </dsp:nvSpPr>
      <dsp:spPr>
        <a:xfrm>
          <a:off x="2025077" y="533536"/>
          <a:ext cx="3551599" cy="3551599"/>
        </a:xfrm>
        <a:prstGeom prst="blockArc">
          <a:avLst>
            <a:gd name="adj1" fmla="val 5399794"/>
            <a:gd name="adj2" fmla="val 10837586"/>
            <a:gd name="adj3" fmla="val 464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63E79F-BA76-44AB-82E9-031487F874BC}">
      <dsp:nvSpPr>
        <dsp:cNvPr id="0" name=""/>
        <dsp:cNvSpPr/>
      </dsp:nvSpPr>
      <dsp:spPr>
        <a:xfrm>
          <a:off x="2111802" y="535700"/>
          <a:ext cx="3551599" cy="3551599"/>
        </a:xfrm>
        <a:prstGeom prst="blockArc">
          <a:avLst>
            <a:gd name="adj1" fmla="val 21580119"/>
            <a:gd name="adj2" fmla="val 5571742"/>
            <a:gd name="adj3" fmla="val 464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8365BA-A31A-4E31-90D5-2791B1DA8719}">
      <dsp:nvSpPr>
        <dsp:cNvPr id="0" name=""/>
        <dsp:cNvSpPr/>
      </dsp:nvSpPr>
      <dsp:spPr>
        <a:xfrm>
          <a:off x="2111778" y="530050"/>
          <a:ext cx="3551599" cy="3551599"/>
        </a:xfrm>
        <a:prstGeom prst="blockArc">
          <a:avLst>
            <a:gd name="adj1" fmla="val 16067382"/>
            <a:gd name="adj2" fmla="val 21591317"/>
            <a:gd name="adj3" fmla="val 464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21C31F-1169-4F1B-957B-5127EA6D075A}">
      <dsp:nvSpPr>
        <dsp:cNvPr id="0" name=""/>
        <dsp:cNvSpPr/>
      </dsp:nvSpPr>
      <dsp:spPr>
        <a:xfrm>
          <a:off x="2983436" y="1491790"/>
          <a:ext cx="1635090" cy="16350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pt-BR" sz="1600" b="1" kern="1200" dirty="0"/>
            <a:t>Atores</a:t>
          </a:r>
          <a:r>
            <a:rPr lang="pt-BR" sz="1600" kern="1200" dirty="0"/>
            <a:t> </a:t>
          </a:r>
          <a:r>
            <a:rPr lang="pt-BR" sz="1600" b="1" kern="1200" dirty="0"/>
            <a:t>Envolvidos</a:t>
          </a:r>
        </a:p>
      </dsp:txBody>
      <dsp:txXfrm>
        <a:off x="3222889" y="1731243"/>
        <a:ext cx="1156184" cy="1156184"/>
      </dsp:txXfrm>
    </dsp:sp>
    <dsp:sp modelId="{59727021-9E9D-4052-9EE3-8E78FEE04F86}">
      <dsp:nvSpPr>
        <dsp:cNvPr id="0" name=""/>
        <dsp:cNvSpPr/>
      </dsp:nvSpPr>
      <dsp:spPr>
        <a:xfrm>
          <a:off x="3248398" y="263"/>
          <a:ext cx="1144563" cy="114456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Avaliador</a:t>
          </a:r>
        </a:p>
      </dsp:txBody>
      <dsp:txXfrm>
        <a:off x="3416015" y="167880"/>
        <a:ext cx="809329" cy="809329"/>
      </dsp:txXfrm>
    </dsp:sp>
    <dsp:sp modelId="{F0693636-B380-4DCF-BD5F-C5A0E0D65349}">
      <dsp:nvSpPr>
        <dsp:cNvPr id="0" name=""/>
        <dsp:cNvSpPr/>
      </dsp:nvSpPr>
      <dsp:spPr>
        <a:xfrm>
          <a:off x="5049887" y="1729187"/>
          <a:ext cx="1144563" cy="1144563"/>
        </a:xfrm>
        <a:prstGeom prst="ellipse">
          <a:avLst/>
        </a:prstGeom>
        <a:solidFill>
          <a:schemeClr val="accent3">
            <a:hueOff val="0"/>
            <a:satOff val="0"/>
            <a:lumOff val="0"/>
            <a:alphaOff val="0"/>
          </a:schemeClr>
        </a:solidFill>
        <a:ln w="5715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CAEP</a:t>
          </a:r>
        </a:p>
      </dsp:txBody>
      <dsp:txXfrm>
        <a:off x="5217504" y="1896804"/>
        <a:ext cx="809329" cy="809329"/>
      </dsp:txXfrm>
    </dsp:sp>
    <dsp:sp modelId="{F03FCC38-2B4A-4100-B7C7-4979182ABEDB}">
      <dsp:nvSpPr>
        <dsp:cNvPr id="0" name=""/>
        <dsp:cNvSpPr/>
      </dsp:nvSpPr>
      <dsp:spPr>
        <a:xfrm>
          <a:off x="3228700" y="3471650"/>
          <a:ext cx="1144563" cy="114456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RH</a:t>
          </a:r>
        </a:p>
      </dsp:txBody>
      <dsp:txXfrm>
        <a:off x="3396317" y="3639267"/>
        <a:ext cx="809329" cy="809329"/>
      </dsp:txXfrm>
    </dsp:sp>
    <dsp:sp modelId="{2F6A89D0-AADA-4500-BD7B-B1CF9612B381}">
      <dsp:nvSpPr>
        <dsp:cNvPr id="0" name=""/>
        <dsp:cNvSpPr/>
      </dsp:nvSpPr>
      <dsp:spPr>
        <a:xfrm>
          <a:off x="1494104" y="1718089"/>
          <a:ext cx="1144563" cy="114456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pt-BR" sz="1300" b="1" kern="1200" dirty="0"/>
            <a:t>Servidor</a:t>
          </a:r>
        </a:p>
      </dsp:txBody>
      <dsp:txXfrm>
        <a:off x="1661721" y="1885706"/>
        <a:ext cx="809329" cy="8093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ED4339-BF81-4F92-989A-9F03E6609783}">
      <dsp:nvSpPr>
        <dsp:cNvPr id="0" name=""/>
        <dsp:cNvSpPr/>
      </dsp:nvSpPr>
      <dsp:spPr>
        <a:xfrm>
          <a:off x="694981" y="385"/>
          <a:ext cx="2075769" cy="830307"/>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pt-BR" sz="1600" b="1" kern="1200" dirty="0"/>
            <a:t>Idoneidade Moral/Ética</a:t>
          </a:r>
        </a:p>
      </dsp:txBody>
      <dsp:txXfrm>
        <a:off x="1110135" y="385"/>
        <a:ext cx="1245462" cy="830307"/>
      </dsp:txXfrm>
    </dsp:sp>
    <dsp:sp modelId="{3BEDD3BF-699F-4687-8083-1EAA28CE3D53}">
      <dsp:nvSpPr>
        <dsp:cNvPr id="0" name=""/>
        <dsp:cNvSpPr/>
      </dsp:nvSpPr>
      <dsp:spPr>
        <a:xfrm>
          <a:off x="2500901" y="70962"/>
          <a:ext cx="1722888" cy="68915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Postura Profissional</a:t>
          </a:r>
        </a:p>
      </dsp:txBody>
      <dsp:txXfrm>
        <a:off x="2845479" y="70962"/>
        <a:ext cx="1033733" cy="689155"/>
      </dsp:txXfrm>
    </dsp:sp>
    <dsp:sp modelId="{E369F3FC-2485-4858-83B1-E85532391563}">
      <dsp:nvSpPr>
        <dsp:cNvPr id="0" name=""/>
        <dsp:cNvSpPr/>
      </dsp:nvSpPr>
      <dsp:spPr>
        <a:xfrm>
          <a:off x="3982585" y="70962"/>
          <a:ext cx="1722888" cy="689155"/>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Relacionamento Interpessoal </a:t>
          </a:r>
        </a:p>
      </dsp:txBody>
      <dsp:txXfrm>
        <a:off x="4327163" y="70962"/>
        <a:ext cx="1033733" cy="689155"/>
      </dsp:txXfrm>
    </dsp:sp>
    <dsp:sp modelId="{76DAE0EB-7AB8-4DC3-8678-5ACA7C3DBD1A}">
      <dsp:nvSpPr>
        <dsp:cNvPr id="0" name=""/>
        <dsp:cNvSpPr/>
      </dsp:nvSpPr>
      <dsp:spPr>
        <a:xfrm>
          <a:off x="5464270" y="70962"/>
          <a:ext cx="1722888" cy="689155"/>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a:t>Probidade</a:t>
          </a:r>
          <a:endParaRPr lang="pt-BR" sz="900" b="1" kern="1200" dirty="0"/>
        </a:p>
      </dsp:txBody>
      <dsp:txXfrm>
        <a:off x="5808848" y="70962"/>
        <a:ext cx="1033733" cy="689155"/>
      </dsp:txXfrm>
    </dsp:sp>
    <dsp:sp modelId="{1688B8AE-F4D3-4E15-B804-F643ACBC6787}">
      <dsp:nvSpPr>
        <dsp:cNvPr id="0" name=""/>
        <dsp:cNvSpPr/>
      </dsp:nvSpPr>
      <dsp:spPr>
        <a:xfrm>
          <a:off x="6945954" y="70962"/>
          <a:ext cx="1722888" cy="689155"/>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i="1" kern="1200" dirty="0">
              <a:effectLst/>
              <a:latin typeface="Arial" panose="020B0604020202020204" pitchFamily="34" charset="0"/>
              <a:ea typeface="Times New Roman" panose="02020603050405020304" pitchFamily="18" charset="0"/>
              <a:cs typeface="Times New Roman" panose="02020603050405020304" pitchFamily="18" charset="0"/>
            </a:rPr>
            <a:t>30 pontos – Peso 3</a:t>
          </a:r>
          <a:endParaRPr lang="pt-BR" sz="900" b="1" kern="1200" dirty="0">
            <a:effectLst/>
            <a:latin typeface="Calibri" panose="020F0502020204030204" pitchFamily="34" charset="0"/>
            <a:ea typeface="Times New Roman" panose="02020603050405020304" pitchFamily="18" charset="0"/>
            <a:cs typeface="Times New Roman" panose="02020603050405020304" pitchFamily="18" charset="0"/>
          </a:endParaRPr>
        </a:p>
      </dsp:txBody>
      <dsp:txXfrm>
        <a:off x="7290532" y="70962"/>
        <a:ext cx="1033733" cy="689155"/>
      </dsp:txXfrm>
    </dsp:sp>
    <dsp:sp modelId="{FDBC83A1-400F-4CB2-AD3A-8317FEA5A0D3}">
      <dsp:nvSpPr>
        <dsp:cNvPr id="0" name=""/>
        <dsp:cNvSpPr/>
      </dsp:nvSpPr>
      <dsp:spPr>
        <a:xfrm>
          <a:off x="694981" y="946937"/>
          <a:ext cx="2075769" cy="830307"/>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pt-BR" sz="1600" b="1" kern="1200"/>
            <a:t>Disciplina</a:t>
          </a:r>
          <a:endParaRPr lang="pt-BR" sz="1600" b="1" kern="1200" dirty="0"/>
        </a:p>
      </dsp:txBody>
      <dsp:txXfrm>
        <a:off x="1110135" y="946937"/>
        <a:ext cx="1245462" cy="830307"/>
      </dsp:txXfrm>
    </dsp:sp>
    <dsp:sp modelId="{2897A0EB-C75A-4D10-9F83-27F57B2AE5C6}">
      <dsp:nvSpPr>
        <dsp:cNvPr id="0" name=""/>
        <dsp:cNvSpPr/>
      </dsp:nvSpPr>
      <dsp:spPr>
        <a:xfrm>
          <a:off x="2500901" y="1017513"/>
          <a:ext cx="1722888" cy="689155"/>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Observância de normas e regulamentos</a:t>
          </a:r>
        </a:p>
      </dsp:txBody>
      <dsp:txXfrm>
        <a:off x="2845479" y="1017513"/>
        <a:ext cx="1033733" cy="689155"/>
      </dsp:txXfrm>
    </dsp:sp>
    <dsp:sp modelId="{F73D0634-FEEF-4BE8-B042-1380580CF8B5}">
      <dsp:nvSpPr>
        <dsp:cNvPr id="0" name=""/>
        <dsp:cNvSpPr/>
      </dsp:nvSpPr>
      <dsp:spPr>
        <a:xfrm>
          <a:off x="3982585" y="1017513"/>
          <a:ext cx="1722888" cy="68915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Assiduidade</a:t>
          </a:r>
        </a:p>
      </dsp:txBody>
      <dsp:txXfrm>
        <a:off x="4327163" y="1017513"/>
        <a:ext cx="1033733" cy="689155"/>
      </dsp:txXfrm>
    </dsp:sp>
    <dsp:sp modelId="{FD10C245-C102-4E76-9030-0C5D45CDED5D}">
      <dsp:nvSpPr>
        <dsp:cNvPr id="0" name=""/>
        <dsp:cNvSpPr/>
      </dsp:nvSpPr>
      <dsp:spPr>
        <a:xfrm>
          <a:off x="5464270" y="1017513"/>
          <a:ext cx="1722888" cy="689155"/>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Pontualidade </a:t>
          </a:r>
        </a:p>
      </dsp:txBody>
      <dsp:txXfrm>
        <a:off x="5808848" y="1017513"/>
        <a:ext cx="1033733" cy="689155"/>
      </dsp:txXfrm>
    </dsp:sp>
    <dsp:sp modelId="{4C3D3811-FFEF-40BB-8D3C-0D9AD1DEEE4A}">
      <dsp:nvSpPr>
        <dsp:cNvPr id="0" name=""/>
        <dsp:cNvSpPr/>
      </dsp:nvSpPr>
      <dsp:spPr>
        <a:xfrm>
          <a:off x="6945954" y="1017513"/>
          <a:ext cx="1722888" cy="689155"/>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i="1" kern="1200" dirty="0">
              <a:effectLst/>
              <a:latin typeface="Arial" panose="020B0604020202020204" pitchFamily="34" charset="0"/>
              <a:ea typeface="Times New Roman" panose="02020603050405020304" pitchFamily="18" charset="0"/>
              <a:cs typeface="Times New Roman" panose="02020603050405020304" pitchFamily="18" charset="0"/>
            </a:rPr>
            <a:t>20 pontos – Peso 2</a:t>
          </a:r>
          <a:endParaRPr lang="pt-BR" sz="900" b="1" kern="1200" dirty="0"/>
        </a:p>
      </dsp:txBody>
      <dsp:txXfrm>
        <a:off x="7290532" y="1017513"/>
        <a:ext cx="1033733" cy="689155"/>
      </dsp:txXfrm>
    </dsp:sp>
    <dsp:sp modelId="{F70FD887-B39C-4B19-B246-B6BA73C8D8B7}">
      <dsp:nvSpPr>
        <dsp:cNvPr id="0" name=""/>
        <dsp:cNvSpPr/>
      </dsp:nvSpPr>
      <dsp:spPr>
        <a:xfrm>
          <a:off x="694981" y="1893488"/>
          <a:ext cx="2075769" cy="830307"/>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pt-BR" sz="1600" b="1" kern="1200"/>
            <a:t>Dedicação ao serviço</a:t>
          </a:r>
          <a:endParaRPr lang="pt-BR" sz="1600" b="1" kern="1200" dirty="0"/>
        </a:p>
      </dsp:txBody>
      <dsp:txXfrm>
        <a:off x="1110135" y="1893488"/>
        <a:ext cx="1245462" cy="830307"/>
      </dsp:txXfrm>
    </dsp:sp>
    <dsp:sp modelId="{FD0DEA6B-F90D-43C6-AC6E-A27828BCB668}">
      <dsp:nvSpPr>
        <dsp:cNvPr id="0" name=""/>
        <dsp:cNvSpPr/>
      </dsp:nvSpPr>
      <dsp:spPr>
        <a:xfrm>
          <a:off x="2511388" y="1967744"/>
          <a:ext cx="1722888" cy="689155"/>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Responsabilidade</a:t>
          </a:r>
        </a:p>
      </dsp:txBody>
      <dsp:txXfrm>
        <a:off x="2855966" y="1967744"/>
        <a:ext cx="1033733" cy="689155"/>
      </dsp:txXfrm>
    </dsp:sp>
    <dsp:sp modelId="{8C9EC075-9E33-4DD1-B304-8C69550325BA}">
      <dsp:nvSpPr>
        <dsp:cNvPr id="0" name=""/>
        <dsp:cNvSpPr/>
      </dsp:nvSpPr>
      <dsp:spPr>
        <a:xfrm>
          <a:off x="3970810" y="1967578"/>
          <a:ext cx="1722888" cy="689155"/>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Cooperação</a:t>
          </a:r>
        </a:p>
      </dsp:txBody>
      <dsp:txXfrm>
        <a:off x="4315388" y="1967578"/>
        <a:ext cx="1033733" cy="689155"/>
      </dsp:txXfrm>
    </dsp:sp>
    <dsp:sp modelId="{9A689A8B-1CF6-4469-891C-5E98EC697B34}">
      <dsp:nvSpPr>
        <dsp:cNvPr id="0" name=""/>
        <dsp:cNvSpPr/>
      </dsp:nvSpPr>
      <dsp:spPr>
        <a:xfrm>
          <a:off x="5446599" y="1972609"/>
          <a:ext cx="1722888" cy="68915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Iniciativa e participação na área de trabalho</a:t>
          </a:r>
        </a:p>
      </dsp:txBody>
      <dsp:txXfrm>
        <a:off x="5791177" y="1972609"/>
        <a:ext cx="1033733" cy="689155"/>
      </dsp:txXfrm>
    </dsp:sp>
    <dsp:sp modelId="{D83B960E-67CA-4CF1-B6E7-F721D0CD87F1}">
      <dsp:nvSpPr>
        <dsp:cNvPr id="0" name=""/>
        <dsp:cNvSpPr/>
      </dsp:nvSpPr>
      <dsp:spPr>
        <a:xfrm>
          <a:off x="6936484" y="1964973"/>
          <a:ext cx="1722888" cy="689155"/>
        </a:xfrm>
        <a:prstGeom prst="chevron">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i="1" kern="1200">
              <a:effectLst/>
              <a:latin typeface="Arial" panose="020B0604020202020204" pitchFamily="34" charset="0"/>
              <a:ea typeface="Times New Roman" panose="02020603050405020304" pitchFamily="18" charset="0"/>
              <a:cs typeface="Times New Roman" panose="02020603050405020304" pitchFamily="18" charset="0"/>
            </a:rPr>
            <a:t>20 pontos – Peso 2</a:t>
          </a:r>
          <a:endParaRPr lang="pt-BR" sz="900" b="1" kern="1200"/>
        </a:p>
      </dsp:txBody>
      <dsp:txXfrm>
        <a:off x="7281062" y="1964973"/>
        <a:ext cx="1033733" cy="689155"/>
      </dsp:txXfrm>
    </dsp:sp>
    <dsp:sp modelId="{ED9A7807-68FF-445D-9A6D-BCCE18603456}">
      <dsp:nvSpPr>
        <dsp:cNvPr id="0" name=""/>
        <dsp:cNvSpPr/>
      </dsp:nvSpPr>
      <dsp:spPr>
        <a:xfrm>
          <a:off x="704218" y="2840425"/>
          <a:ext cx="2075769" cy="83030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marL="0" lvl="0" indent="0" algn="ctr" defTabSz="711200">
            <a:lnSpc>
              <a:spcPct val="90000"/>
            </a:lnSpc>
            <a:spcBef>
              <a:spcPct val="0"/>
            </a:spcBef>
            <a:spcAft>
              <a:spcPct val="35000"/>
            </a:spcAft>
            <a:buNone/>
          </a:pPr>
          <a:r>
            <a:rPr lang="pt-BR" sz="1600" b="1" kern="1200"/>
            <a:t>Eficiência</a:t>
          </a:r>
          <a:endParaRPr lang="pt-BR" sz="1600" b="1" kern="1200" dirty="0"/>
        </a:p>
      </dsp:txBody>
      <dsp:txXfrm>
        <a:off x="1119372" y="2840425"/>
        <a:ext cx="1245462" cy="830307"/>
      </dsp:txXfrm>
    </dsp:sp>
    <dsp:sp modelId="{B7FB3429-5C23-4EBA-A84E-90182DE11A9A}">
      <dsp:nvSpPr>
        <dsp:cNvPr id="0" name=""/>
        <dsp:cNvSpPr/>
      </dsp:nvSpPr>
      <dsp:spPr>
        <a:xfrm>
          <a:off x="2500901" y="2910615"/>
          <a:ext cx="1722888" cy="689155"/>
        </a:xfrm>
        <a:prstGeom prst="chevron">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Produtividade e Resultado</a:t>
          </a:r>
        </a:p>
      </dsp:txBody>
      <dsp:txXfrm>
        <a:off x="2845479" y="2910615"/>
        <a:ext cx="1033733" cy="689155"/>
      </dsp:txXfrm>
    </dsp:sp>
    <dsp:sp modelId="{11A83D26-0182-456F-A7B1-378D06CD031F}">
      <dsp:nvSpPr>
        <dsp:cNvPr id="0" name=""/>
        <dsp:cNvSpPr/>
      </dsp:nvSpPr>
      <dsp:spPr>
        <a:xfrm>
          <a:off x="3982585" y="2910615"/>
          <a:ext cx="1722888" cy="689155"/>
        </a:xfrm>
        <a:prstGeom prst="chevron">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Qualidade do Trabalho</a:t>
          </a:r>
        </a:p>
      </dsp:txBody>
      <dsp:txXfrm>
        <a:off x="4327163" y="2910615"/>
        <a:ext cx="1033733" cy="689155"/>
      </dsp:txXfrm>
    </dsp:sp>
    <dsp:sp modelId="{0ADE9F15-02A5-4589-BAE4-64F61C60C084}">
      <dsp:nvSpPr>
        <dsp:cNvPr id="0" name=""/>
        <dsp:cNvSpPr/>
      </dsp:nvSpPr>
      <dsp:spPr>
        <a:xfrm>
          <a:off x="5464270" y="2910615"/>
          <a:ext cx="1722888" cy="689155"/>
        </a:xfrm>
        <a:prstGeom prst="chevron">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kern="1200" dirty="0"/>
            <a:t>Conhecimento Técnico</a:t>
          </a:r>
        </a:p>
      </dsp:txBody>
      <dsp:txXfrm>
        <a:off x="5808848" y="2910615"/>
        <a:ext cx="1033733" cy="689155"/>
      </dsp:txXfrm>
    </dsp:sp>
    <dsp:sp modelId="{C02E5562-8286-4330-B572-C3FAC3EFC694}">
      <dsp:nvSpPr>
        <dsp:cNvPr id="0" name=""/>
        <dsp:cNvSpPr/>
      </dsp:nvSpPr>
      <dsp:spPr>
        <a:xfrm>
          <a:off x="6945954" y="2910615"/>
          <a:ext cx="1722888" cy="689155"/>
        </a:xfrm>
        <a:prstGeom prst="chevron">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5715" rIns="0" bIns="5715" numCol="1" spcCol="1270" anchor="ctr" anchorCtr="0">
          <a:noAutofit/>
        </a:bodyPr>
        <a:lstStyle/>
        <a:p>
          <a:pPr marL="0" lvl="0" indent="0" algn="ctr" defTabSz="400050">
            <a:lnSpc>
              <a:spcPct val="90000"/>
            </a:lnSpc>
            <a:spcBef>
              <a:spcPct val="0"/>
            </a:spcBef>
            <a:spcAft>
              <a:spcPct val="35000"/>
            </a:spcAft>
            <a:buNone/>
          </a:pPr>
          <a:r>
            <a:rPr lang="pt-BR" sz="900" b="1" i="1" kern="1200" dirty="0">
              <a:effectLst/>
              <a:latin typeface="Arial" panose="020B0604020202020204" pitchFamily="34" charset="0"/>
              <a:ea typeface="Times New Roman" panose="02020603050405020304" pitchFamily="18" charset="0"/>
              <a:cs typeface="Times New Roman" panose="02020603050405020304" pitchFamily="18" charset="0"/>
            </a:rPr>
            <a:t>30 pontos – Peso 3</a:t>
          </a:r>
          <a:endParaRPr lang="pt-BR" sz="900" b="1" kern="1200" dirty="0"/>
        </a:p>
      </dsp:txBody>
      <dsp:txXfrm>
        <a:off x="7290532" y="2910615"/>
        <a:ext cx="1033733" cy="6891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F3B15-D2F1-4A3B-8966-CD2F200D7399}">
      <dsp:nvSpPr>
        <dsp:cNvPr id="0" name=""/>
        <dsp:cNvSpPr/>
      </dsp:nvSpPr>
      <dsp:spPr>
        <a:xfrm>
          <a:off x="1006949" y="21362"/>
          <a:ext cx="1002882" cy="1002882"/>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183EE2B8-5227-4B5B-A939-6CC4F7AFB54B}">
      <dsp:nvSpPr>
        <dsp:cNvPr id="0" name=""/>
        <dsp:cNvSpPr/>
      </dsp:nvSpPr>
      <dsp:spPr>
        <a:xfrm>
          <a:off x="2095262" y="75227"/>
          <a:ext cx="7615663" cy="1002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just" defTabSz="622300">
            <a:lnSpc>
              <a:spcPct val="90000"/>
            </a:lnSpc>
            <a:spcBef>
              <a:spcPct val="0"/>
            </a:spcBef>
            <a:spcAft>
              <a:spcPct val="35000"/>
            </a:spcAft>
            <a:buNone/>
          </a:pPr>
          <a:r>
            <a:rPr lang="pt-BR" sz="1400" b="1" kern="1200" dirty="0">
              <a:solidFill>
                <a:schemeClr val="tx1"/>
              </a:solidFill>
            </a:rPr>
            <a:t>No caso de afastamento do chefe imediato a avaliação será de responsabilidade do gestor que estiver respondendo legalmente pelo setor no momento da avaliação, caso não tenha, a avaliação será de responsabilidade da chefia mediata.</a:t>
          </a:r>
        </a:p>
      </dsp:txBody>
      <dsp:txXfrm>
        <a:off x="2095262" y="75227"/>
        <a:ext cx="7615663" cy="1002882"/>
      </dsp:txXfrm>
    </dsp:sp>
    <dsp:sp modelId="{96985604-C501-40A7-AE45-3D7D3B98DA47}">
      <dsp:nvSpPr>
        <dsp:cNvPr id="0" name=""/>
        <dsp:cNvSpPr/>
      </dsp:nvSpPr>
      <dsp:spPr>
        <a:xfrm>
          <a:off x="981213" y="1024245"/>
          <a:ext cx="1002882" cy="1002882"/>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E59D1BA3-92FF-4319-896E-3015B531D0C5}">
      <dsp:nvSpPr>
        <dsp:cNvPr id="0" name=""/>
        <dsp:cNvSpPr/>
      </dsp:nvSpPr>
      <dsp:spPr>
        <a:xfrm>
          <a:off x="2049746" y="1054091"/>
          <a:ext cx="5350745" cy="1002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just" defTabSz="622300">
            <a:lnSpc>
              <a:spcPct val="90000"/>
            </a:lnSpc>
            <a:spcBef>
              <a:spcPct val="0"/>
            </a:spcBef>
            <a:spcAft>
              <a:spcPct val="35000"/>
            </a:spcAft>
            <a:buNone/>
          </a:pPr>
          <a:r>
            <a:rPr lang="pt-BR" sz="1400" b="1" kern="1200">
              <a:solidFill>
                <a:schemeClr val="tx1"/>
              </a:solidFill>
            </a:rPr>
            <a:t>No caso de vacância da chefia imediata o servidor será avaliado pela chefia mediata.</a:t>
          </a:r>
          <a:endParaRPr lang="pt-BR" sz="1400" b="1" kern="1200" dirty="0">
            <a:solidFill>
              <a:schemeClr val="tx1"/>
            </a:solidFill>
          </a:endParaRPr>
        </a:p>
      </dsp:txBody>
      <dsp:txXfrm>
        <a:off x="2049746" y="1054091"/>
        <a:ext cx="5350745" cy="1002882"/>
      </dsp:txXfrm>
    </dsp:sp>
    <dsp:sp modelId="{199E5763-C3FB-4FDC-83BF-F8E9DDB47C1E}">
      <dsp:nvSpPr>
        <dsp:cNvPr id="0" name=""/>
        <dsp:cNvSpPr/>
      </dsp:nvSpPr>
      <dsp:spPr>
        <a:xfrm>
          <a:off x="966342" y="2032764"/>
          <a:ext cx="1002882" cy="1002882"/>
        </a:xfrm>
        <a:prstGeom prst="ellipse">
          <a:avLst/>
        </a:prstGeom>
        <a:solidFill>
          <a:schemeClr val="accent4">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0C77F207-5F30-4961-8197-E2B8B0657897}">
      <dsp:nvSpPr>
        <dsp:cNvPr id="0" name=""/>
        <dsp:cNvSpPr/>
      </dsp:nvSpPr>
      <dsp:spPr>
        <a:xfrm>
          <a:off x="2013636" y="1955712"/>
          <a:ext cx="7530853" cy="1002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just" defTabSz="622300">
            <a:lnSpc>
              <a:spcPct val="90000"/>
            </a:lnSpc>
            <a:spcBef>
              <a:spcPct val="0"/>
            </a:spcBef>
            <a:spcAft>
              <a:spcPct val="35000"/>
            </a:spcAft>
            <a:buNone/>
          </a:pPr>
          <a:r>
            <a:rPr lang="pt-BR" sz="1400" b="1" kern="1200">
              <a:solidFill>
                <a:schemeClr val="tx1"/>
              </a:solidFill>
            </a:rPr>
            <a:t>Caso o servidor tenha estado localizado no período do ciclo avaliativo em setores diversos, a avaliação será de  responsabilidade da chefia atual do setor no qual ele esteve localizado por maior número de dias trabalhados no período do ciclo avaliativo.</a:t>
          </a:r>
          <a:endParaRPr lang="pt-BR" sz="1400" b="1" kern="1200" dirty="0">
            <a:solidFill>
              <a:schemeClr val="tx1"/>
            </a:solidFill>
          </a:endParaRPr>
        </a:p>
      </dsp:txBody>
      <dsp:txXfrm>
        <a:off x="2013636" y="1955712"/>
        <a:ext cx="7530853" cy="1002882"/>
      </dsp:txXfrm>
    </dsp:sp>
    <dsp:sp modelId="{D28D1AC4-2895-4498-AE83-5B4C94450000}">
      <dsp:nvSpPr>
        <dsp:cNvPr id="0" name=""/>
        <dsp:cNvSpPr/>
      </dsp:nvSpPr>
      <dsp:spPr>
        <a:xfrm>
          <a:off x="977093" y="3038063"/>
          <a:ext cx="1002882" cy="1002882"/>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C9B477B7-C565-4212-B58F-96C111616649}">
      <dsp:nvSpPr>
        <dsp:cNvPr id="0" name=""/>
        <dsp:cNvSpPr/>
      </dsp:nvSpPr>
      <dsp:spPr>
        <a:xfrm>
          <a:off x="2017194" y="3069804"/>
          <a:ext cx="7826696" cy="1002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just" defTabSz="622300">
            <a:lnSpc>
              <a:spcPct val="90000"/>
            </a:lnSpc>
            <a:spcBef>
              <a:spcPct val="0"/>
            </a:spcBef>
            <a:spcAft>
              <a:spcPct val="35000"/>
            </a:spcAft>
            <a:buNone/>
          </a:pPr>
          <a:r>
            <a:rPr lang="pt-BR" sz="1400" b="1" kern="1200">
              <a:solidFill>
                <a:schemeClr val="tx1"/>
              </a:solidFill>
            </a:rPr>
            <a:t>Caso o servidor tenha permanecido pelo maior período em número idêntico de dias em dois ou mais setores, a Chefia atual do setor mais recente será a responsável pela avaliação.</a:t>
          </a:r>
          <a:endParaRPr lang="pt-BR" sz="1400" b="1" kern="1200" dirty="0">
            <a:solidFill>
              <a:schemeClr val="tx1"/>
            </a:solidFill>
          </a:endParaRPr>
        </a:p>
      </dsp:txBody>
      <dsp:txXfrm>
        <a:off x="2017194" y="3069804"/>
        <a:ext cx="7826696" cy="1002882"/>
      </dsp:txXfrm>
    </dsp:sp>
    <dsp:sp modelId="{5E1A9583-FEEC-4253-BF04-1244A1E1AADE}">
      <dsp:nvSpPr>
        <dsp:cNvPr id="0" name=""/>
        <dsp:cNvSpPr/>
      </dsp:nvSpPr>
      <dsp:spPr>
        <a:xfrm>
          <a:off x="982739" y="4014460"/>
          <a:ext cx="1002882" cy="1002882"/>
        </a:xfrm>
        <a:prstGeom prst="ellipse">
          <a:avLst/>
        </a:prstGeom>
        <a:solidFill>
          <a:schemeClr val="accent6">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sp>
    <dsp:sp modelId="{1AFCF31F-3F1C-4820-B9F9-2514D44ED53D}">
      <dsp:nvSpPr>
        <dsp:cNvPr id="0" name=""/>
        <dsp:cNvSpPr/>
      </dsp:nvSpPr>
      <dsp:spPr>
        <a:xfrm>
          <a:off x="2009837" y="4014460"/>
          <a:ext cx="7291461" cy="10028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just" defTabSz="622300">
            <a:lnSpc>
              <a:spcPct val="90000"/>
            </a:lnSpc>
            <a:spcBef>
              <a:spcPct val="0"/>
            </a:spcBef>
            <a:spcAft>
              <a:spcPct val="35000"/>
            </a:spcAft>
            <a:buNone/>
          </a:pPr>
          <a:r>
            <a:rPr lang="pt-BR" sz="1400" b="1" kern="1200" dirty="0">
              <a:solidFill>
                <a:schemeClr val="tx1"/>
              </a:solidFill>
            </a:rPr>
            <a:t>A avaliação do servidor efetivo que estiver ou esteve em seu maior tempo do período do ciclo avaliativo em dias ocupando o cargo máximo em Autarquia ou Fundação será de responsabilidade do Secretário da pasta da qual a entidade for vinculada.</a:t>
          </a:r>
        </a:p>
      </dsp:txBody>
      <dsp:txXfrm>
        <a:off x="2009837" y="4014460"/>
        <a:ext cx="7291461" cy="100288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E19E5-A482-47BD-A89B-7DF9F52561FC}">
      <dsp:nvSpPr>
        <dsp:cNvPr id="0" name=""/>
        <dsp:cNvSpPr/>
      </dsp:nvSpPr>
      <dsp:spPr>
        <a:xfrm>
          <a:off x="0" y="451054"/>
          <a:ext cx="10124304" cy="1672727"/>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effectLst/>
              <a:latin typeface="Arial" panose="020B0604020202020204" pitchFamily="34" charset="0"/>
              <a:ea typeface="Times New Roman" panose="02020603050405020304" pitchFamily="18" charset="0"/>
              <a:cs typeface="Times New Roman" panose="02020603050405020304" pitchFamily="18" charset="0"/>
            </a:rPr>
            <a:t>O Servidor que em qualquer Avaliação Parcial, obtiver pontuação inferior a 50% daquela atribuída a algum dos </a:t>
          </a:r>
          <a:r>
            <a:rPr lang="pt-BR" sz="2000" b="1" kern="1200" dirty="0">
              <a:effectLst/>
              <a:latin typeface="Arial" panose="020B0604020202020204" pitchFamily="34" charset="0"/>
              <a:ea typeface="Times New Roman" panose="02020603050405020304" pitchFamily="18" charset="0"/>
              <a:cs typeface="Times New Roman" panose="02020603050405020304" pitchFamily="18" charset="0"/>
            </a:rPr>
            <a:t>requisitos</a:t>
          </a:r>
          <a:r>
            <a:rPr lang="pt-BR" sz="2000" kern="1200" dirty="0">
              <a:effectLst/>
              <a:latin typeface="Arial" panose="020B0604020202020204" pitchFamily="34" charset="0"/>
              <a:ea typeface="Times New Roman" panose="02020603050405020304" pitchFamily="18" charset="0"/>
              <a:cs typeface="Times New Roman" panose="02020603050405020304" pitchFamily="18" charset="0"/>
            </a:rPr>
            <a:t> será considerado </a:t>
          </a:r>
          <a:r>
            <a:rPr lang="pt-BR" sz="2000" b="1" u="sng" kern="1200" dirty="0">
              <a:effectLst/>
              <a:latin typeface="Arial" panose="020B0604020202020204" pitchFamily="34" charset="0"/>
              <a:ea typeface="Times New Roman" panose="02020603050405020304" pitchFamily="18" charset="0"/>
              <a:cs typeface="Times New Roman" panose="02020603050405020304" pitchFamily="18" charset="0"/>
            </a:rPr>
            <a:t>reprovado no estágio probatório e exonerado</a:t>
          </a:r>
          <a:r>
            <a:rPr lang="pt-BR" sz="2000" kern="1200" dirty="0">
              <a:effectLst/>
              <a:latin typeface="Arial" panose="020B0604020202020204" pitchFamily="34" charset="0"/>
              <a:ea typeface="Times New Roman" panose="02020603050405020304" pitchFamily="18" charset="0"/>
              <a:cs typeface="Times New Roman" panose="02020603050405020304" pitchFamily="18" charset="0"/>
            </a:rPr>
            <a:t>, independentemente da quantidade de avaliações periódicas de desempenho a que tiver sido submetido.</a:t>
          </a:r>
        </a:p>
      </dsp:txBody>
      <dsp:txXfrm>
        <a:off x="81656" y="532710"/>
        <a:ext cx="9960992" cy="1509415"/>
      </dsp:txXfrm>
    </dsp:sp>
    <dsp:sp modelId="{01D9226D-FF29-40AD-B62B-D029467280F8}">
      <dsp:nvSpPr>
        <dsp:cNvPr id="0" name=""/>
        <dsp:cNvSpPr/>
      </dsp:nvSpPr>
      <dsp:spPr>
        <a:xfrm>
          <a:off x="0" y="2310981"/>
          <a:ext cx="10124304" cy="1790192"/>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latin typeface="Arial" panose="020B0604020202020204" pitchFamily="34" charset="0"/>
              <a:cs typeface="Arial" panose="020B0604020202020204" pitchFamily="34" charset="0"/>
            </a:rPr>
            <a:t>Na avaliação dos critérios, pontualidade e assiduidade, </a:t>
          </a:r>
          <a:r>
            <a:rPr lang="pt-BR" sz="2000" b="1" u="sng" kern="1200" dirty="0">
              <a:latin typeface="Arial" panose="020B0604020202020204" pitchFamily="34" charset="0"/>
              <a:cs typeface="Arial" panose="020B0604020202020204" pitchFamily="34" charset="0"/>
            </a:rPr>
            <a:t>do requisito disciplina</a:t>
          </a:r>
          <a:r>
            <a:rPr lang="pt-BR" sz="2000" kern="1200" dirty="0">
              <a:latin typeface="Arial" panose="020B0604020202020204" pitchFamily="34" charset="0"/>
              <a:cs typeface="Arial" panose="020B0604020202020204" pitchFamily="34" charset="0"/>
            </a:rPr>
            <a:t>, serão consideradas as </a:t>
          </a:r>
          <a:r>
            <a:rPr lang="pt-BR" sz="2000" b="1" kern="1200" dirty="0">
              <a:latin typeface="Arial" panose="020B0604020202020204" pitchFamily="34" charset="0"/>
              <a:cs typeface="Arial" panose="020B0604020202020204" pitchFamily="34" charset="0"/>
            </a:rPr>
            <a:t>faltas e os atrasos não justificados</a:t>
          </a:r>
          <a:r>
            <a:rPr lang="pt-BR" sz="2000" kern="1200" dirty="0">
              <a:latin typeface="Arial" panose="020B0604020202020204" pitchFamily="34" charset="0"/>
              <a:cs typeface="Arial" panose="020B0604020202020204" pitchFamily="34" charset="0"/>
            </a:rPr>
            <a:t>, registradas na ficha funcional do servidor, referentes ao respectivo período da avaliação parcial.</a:t>
          </a:r>
        </a:p>
      </dsp:txBody>
      <dsp:txXfrm>
        <a:off x="87390" y="2398371"/>
        <a:ext cx="9949524" cy="16154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96D6CB-871B-4EE8-87C8-D8C22B65359C}">
      <dsp:nvSpPr>
        <dsp:cNvPr id="0" name=""/>
        <dsp:cNvSpPr/>
      </dsp:nvSpPr>
      <dsp:spPr>
        <a:xfrm>
          <a:off x="0" y="3947944"/>
          <a:ext cx="9094574" cy="58836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t-BR" sz="1400" kern="1200"/>
            <a:t> </a:t>
          </a:r>
          <a:r>
            <a:rPr lang="pt-BR" sz="1400" b="1" kern="1200"/>
            <a:t>Não será conhecido o recurso interposto fora do prazo, decaindo direito do servidor de questionar os critérios avaliados.</a:t>
          </a:r>
          <a:endParaRPr lang="pt-BR" sz="1400" b="1" kern="1200" dirty="0"/>
        </a:p>
      </dsp:txBody>
      <dsp:txXfrm>
        <a:off x="0" y="3947944"/>
        <a:ext cx="9094574" cy="588369"/>
      </dsp:txXfrm>
    </dsp:sp>
    <dsp:sp modelId="{8240D276-01F9-4E28-AD20-3686ABD34690}">
      <dsp:nvSpPr>
        <dsp:cNvPr id="0" name=""/>
        <dsp:cNvSpPr/>
      </dsp:nvSpPr>
      <dsp:spPr>
        <a:xfrm rot="10800000">
          <a:off x="0" y="3051857"/>
          <a:ext cx="9094574" cy="904912"/>
        </a:xfrm>
        <a:prstGeom prst="upArrowCallou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t-BR" sz="1400" b="1" kern="1200"/>
            <a:t>Os recursos deverão ser decididos pela CAEP no prazo de 15 (quinze) dias consecutivos, contados do seu recebimento, admitida apenas uma prorrogação por igual prazo, em circunstâncias excepcionais, devidamente justificadas.</a:t>
          </a:r>
          <a:endParaRPr lang="pt-BR" sz="1400" b="1" kern="1200" dirty="0"/>
        </a:p>
      </dsp:txBody>
      <dsp:txXfrm rot="10800000">
        <a:off x="0" y="3051857"/>
        <a:ext cx="9094574" cy="587985"/>
      </dsp:txXfrm>
    </dsp:sp>
    <dsp:sp modelId="{68194290-54E6-4F16-9589-3A719BAD0A6D}">
      <dsp:nvSpPr>
        <dsp:cNvPr id="0" name=""/>
        <dsp:cNvSpPr/>
      </dsp:nvSpPr>
      <dsp:spPr>
        <a:xfrm rot="10800000">
          <a:off x="0" y="2155770"/>
          <a:ext cx="9094574" cy="904912"/>
        </a:xfrm>
        <a:prstGeom prst="upArrowCallou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t-BR" sz="1400" b="1" kern="1200"/>
            <a:t>O recurso referente ao resultado da avaliação final será apresentado à CAEP, por meio do RAEP, no prazo de 15 (quinze) dias consecutivos a contar da ciência do interessado.</a:t>
          </a:r>
          <a:endParaRPr lang="pt-BR" sz="1400" b="1" kern="1200" dirty="0"/>
        </a:p>
      </dsp:txBody>
      <dsp:txXfrm rot="10800000">
        <a:off x="0" y="2155770"/>
        <a:ext cx="9094574" cy="587985"/>
      </dsp:txXfrm>
    </dsp:sp>
    <dsp:sp modelId="{28631CE5-FCE8-42EA-9C26-157A099D2A22}">
      <dsp:nvSpPr>
        <dsp:cNvPr id="0" name=""/>
        <dsp:cNvSpPr/>
      </dsp:nvSpPr>
      <dsp:spPr>
        <a:xfrm rot="10800000">
          <a:off x="0" y="898307"/>
          <a:ext cx="9094574" cy="1266289"/>
        </a:xfrm>
        <a:prstGeom prst="upArrowCallou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t-BR" sz="1400" b="1" kern="1200" dirty="0"/>
            <a:t>Os recursos referentes às avaliações parciais, em quaisquer etapas, serão apresentados à chefia imediata por meio do RAEP, que deverá, no prazo de 05 (cinco) dias consecutivos, analisar o pedido e manifestar-se, fundamentadamente, diante das alegações do avaliado, e, após, encaminhar à CAEP para apreciação e deliberação.</a:t>
          </a:r>
        </a:p>
      </dsp:txBody>
      <dsp:txXfrm rot="10800000">
        <a:off x="0" y="898307"/>
        <a:ext cx="9094574" cy="822797"/>
      </dsp:txXfrm>
    </dsp:sp>
    <dsp:sp modelId="{6DD4E3DD-B0FA-4B58-83A7-F49B70BCD234}">
      <dsp:nvSpPr>
        <dsp:cNvPr id="0" name=""/>
        <dsp:cNvSpPr/>
      </dsp:nvSpPr>
      <dsp:spPr>
        <a:xfrm rot="10800000">
          <a:off x="0" y="2220"/>
          <a:ext cx="9094574" cy="904912"/>
        </a:xfrm>
        <a:prstGeom prst="upArrowCallou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pt-BR" sz="1400" b="1" kern="1200"/>
            <a:t>Em quaisquer etapas das avaliações funcionais, o servidor poderá interpor recurso,  no prazo de 15 (quinze) dias consecutivos a contar da ciência, utilizando o RAEP e apresentando os argumentos e provas pertinentes. </a:t>
          </a:r>
          <a:endParaRPr lang="pt-BR" sz="1400" b="1" kern="1200" dirty="0"/>
        </a:p>
      </dsp:txBody>
      <dsp:txXfrm rot="10800000">
        <a:off x="0" y="2220"/>
        <a:ext cx="9094574" cy="5879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7064F5-32FB-4BD3-B891-C235E4EBDA48}">
      <dsp:nvSpPr>
        <dsp:cNvPr id="0" name=""/>
        <dsp:cNvSpPr/>
      </dsp:nvSpPr>
      <dsp:spPr>
        <a:xfrm>
          <a:off x="0" y="444150"/>
          <a:ext cx="7495334" cy="655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2B0B38-E75E-4C74-B27C-ED0D136D2BA2}">
      <dsp:nvSpPr>
        <dsp:cNvPr id="0" name=""/>
        <dsp:cNvSpPr/>
      </dsp:nvSpPr>
      <dsp:spPr>
        <a:xfrm>
          <a:off x="374766" y="60390"/>
          <a:ext cx="5246733" cy="7675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314" tIns="0" rIns="198314" bIns="0" numCol="1" spcCol="1270" anchor="ctr" anchorCtr="0">
          <a:noAutofit/>
        </a:bodyPr>
        <a:lstStyle/>
        <a:p>
          <a:pPr marL="0" lvl="0" indent="0" algn="l" defTabSz="711200">
            <a:lnSpc>
              <a:spcPct val="90000"/>
            </a:lnSpc>
            <a:spcBef>
              <a:spcPct val="0"/>
            </a:spcBef>
            <a:spcAft>
              <a:spcPct val="35000"/>
            </a:spcAft>
            <a:buNone/>
          </a:pPr>
          <a:r>
            <a:rPr lang="pt-BR" sz="1600" kern="1200" dirty="0"/>
            <a:t>I – nos casos dos afastamentos previstos no artigo 30, incisos I, II, III, IV e V, alíneas “a” e “b” e artigo 57;</a:t>
          </a:r>
        </a:p>
      </dsp:txBody>
      <dsp:txXfrm>
        <a:off x="412233" y="97857"/>
        <a:ext cx="5171799" cy="692586"/>
      </dsp:txXfrm>
    </dsp:sp>
    <dsp:sp modelId="{5E633F29-7CB4-40FB-A01D-75F672CDDEA6}">
      <dsp:nvSpPr>
        <dsp:cNvPr id="0" name=""/>
        <dsp:cNvSpPr/>
      </dsp:nvSpPr>
      <dsp:spPr>
        <a:xfrm>
          <a:off x="0" y="1623510"/>
          <a:ext cx="7495334" cy="655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B5F55F-E5F3-4012-9E02-0147044D889A}">
      <dsp:nvSpPr>
        <dsp:cNvPr id="0" name=""/>
        <dsp:cNvSpPr/>
      </dsp:nvSpPr>
      <dsp:spPr>
        <a:xfrm>
          <a:off x="374766" y="1239750"/>
          <a:ext cx="5246733" cy="7675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314" tIns="0" rIns="198314" bIns="0" numCol="1" spcCol="1270" anchor="ctr" anchorCtr="0">
          <a:noAutofit/>
        </a:bodyPr>
        <a:lstStyle/>
        <a:p>
          <a:pPr marL="0" lvl="0" indent="0" algn="l" defTabSz="711200">
            <a:lnSpc>
              <a:spcPct val="90000"/>
            </a:lnSpc>
            <a:spcBef>
              <a:spcPct val="0"/>
            </a:spcBef>
            <a:spcAft>
              <a:spcPct val="35000"/>
            </a:spcAft>
            <a:buNone/>
          </a:pPr>
          <a:r>
            <a:rPr lang="pt-BR" sz="1600" kern="1200" dirty="0"/>
            <a:t>II – por motivo das licenças previstas no artigo 122, incisos I e II, por até 60 (sessenta) dias, no período de estágio probatório;</a:t>
          </a:r>
        </a:p>
      </dsp:txBody>
      <dsp:txXfrm>
        <a:off x="412233" y="1277217"/>
        <a:ext cx="5171799" cy="692586"/>
      </dsp:txXfrm>
    </dsp:sp>
    <dsp:sp modelId="{D31EE0BD-DF84-4549-916D-FB1D5CF20DE5}">
      <dsp:nvSpPr>
        <dsp:cNvPr id="0" name=""/>
        <dsp:cNvSpPr/>
      </dsp:nvSpPr>
      <dsp:spPr>
        <a:xfrm>
          <a:off x="0" y="2802870"/>
          <a:ext cx="7495334" cy="655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8932AB-F731-4B85-970F-C9A2EE20D980}">
      <dsp:nvSpPr>
        <dsp:cNvPr id="0" name=""/>
        <dsp:cNvSpPr/>
      </dsp:nvSpPr>
      <dsp:spPr>
        <a:xfrm>
          <a:off x="374766" y="2419110"/>
          <a:ext cx="5246733" cy="7675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314" tIns="0" rIns="198314" bIns="0" numCol="1" spcCol="1270" anchor="ctr" anchorCtr="0">
          <a:noAutofit/>
        </a:bodyPr>
        <a:lstStyle/>
        <a:p>
          <a:pPr marL="0" lvl="0" indent="0" algn="l" defTabSz="711200">
            <a:lnSpc>
              <a:spcPct val="90000"/>
            </a:lnSpc>
            <a:spcBef>
              <a:spcPct val="0"/>
            </a:spcBef>
            <a:spcAft>
              <a:spcPct val="35000"/>
            </a:spcAft>
            <a:buNone/>
          </a:pPr>
          <a:r>
            <a:rPr lang="pt-BR" sz="1600" kern="1200" dirty="0"/>
            <a:t>III – nos casos de exercício de cargo de provimento em comissão ou de função gratificada, no âmbito do Poder Público Estadual.</a:t>
          </a:r>
        </a:p>
      </dsp:txBody>
      <dsp:txXfrm>
        <a:off x="412233" y="2456577"/>
        <a:ext cx="5171799" cy="69258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E4F0B0-E350-408B-A8F0-7A3AC9EE773F}">
      <dsp:nvSpPr>
        <dsp:cNvPr id="0" name=""/>
        <dsp:cNvSpPr/>
      </dsp:nvSpPr>
      <dsp:spPr>
        <a:xfrm>
          <a:off x="0" y="23605"/>
          <a:ext cx="7026876" cy="9429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kern="1200" dirty="0"/>
            <a:t>I – Não atingir o desempenho mínimo estipulado. </a:t>
          </a:r>
        </a:p>
      </dsp:txBody>
      <dsp:txXfrm>
        <a:off x="46029" y="69634"/>
        <a:ext cx="6934818" cy="850852"/>
      </dsp:txXfrm>
    </dsp:sp>
    <dsp:sp modelId="{968052B8-E68C-4844-9BE0-B59FC968BE83}">
      <dsp:nvSpPr>
        <dsp:cNvPr id="0" name=""/>
        <dsp:cNvSpPr/>
      </dsp:nvSpPr>
      <dsp:spPr>
        <a:xfrm>
          <a:off x="0" y="1016504"/>
          <a:ext cx="7026876" cy="9429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kern="1200" dirty="0"/>
            <a:t>II – Incorrer em mais de 30 (trinta) faltas, não justificadas e consecutivas ou 40 (quarenta) faltas não justificadas, interpoladamente, durante o período de 12 (doze) meses.</a:t>
          </a:r>
        </a:p>
      </dsp:txBody>
      <dsp:txXfrm>
        <a:off x="46029" y="1062533"/>
        <a:ext cx="6934818" cy="850852"/>
      </dsp:txXfrm>
    </dsp:sp>
    <dsp:sp modelId="{FF370806-9F16-448E-95A8-3781392EFEEF}">
      <dsp:nvSpPr>
        <dsp:cNvPr id="0" name=""/>
        <dsp:cNvSpPr/>
      </dsp:nvSpPr>
      <dsp:spPr>
        <a:xfrm>
          <a:off x="0" y="1990869"/>
          <a:ext cx="7026876" cy="94291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pt-BR" sz="1700" kern="1200" dirty="0"/>
            <a:t>III – Sentença penal condenatória irrecorrível.</a:t>
          </a:r>
        </a:p>
      </dsp:txBody>
      <dsp:txXfrm>
        <a:off x="46029" y="2036898"/>
        <a:ext cx="6934818" cy="85085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6E19E5-A482-47BD-A89B-7DF9F52561FC}">
      <dsp:nvSpPr>
        <dsp:cNvPr id="0" name=""/>
        <dsp:cNvSpPr/>
      </dsp:nvSpPr>
      <dsp:spPr>
        <a:xfrm>
          <a:off x="0" y="151102"/>
          <a:ext cx="10124304" cy="16602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em qualquer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Parcial</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inferior a 50%</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daquela atribuída a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algum dos requisitos</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considerado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reprovado</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e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exonerado</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independentemente da quantidade de avaliações periódicas de desempenho a que tiver sido submetido.</a:t>
          </a:r>
        </a:p>
      </dsp:txBody>
      <dsp:txXfrm>
        <a:off x="81048" y="232150"/>
        <a:ext cx="9962208" cy="1498187"/>
      </dsp:txXfrm>
    </dsp:sp>
    <dsp:sp modelId="{01D9226D-FF29-40AD-B62B-D029467280F8}">
      <dsp:nvSpPr>
        <dsp:cNvPr id="0" name=""/>
        <dsp:cNvSpPr/>
      </dsp:nvSpPr>
      <dsp:spPr>
        <a:xfrm>
          <a:off x="0" y="1961960"/>
          <a:ext cx="10124304" cy="114836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na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Final</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inferior a 70% da pontuação total</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reprovado</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e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exonerado.</a:t>
          </a:r>
          <a:endParaRPr lang="pt-BR" sz="20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endParaRPr>
        </a:p>
      </dsp:txBody>
      <dsp:txXfrm>
        <a:off x="56058" y="2018018"/>
        <a:ext cx="10012188" cy="1036247"/>
      </dsp:txXfrm>
    </dsp:sp>
    <dsp:sp modelId="{4106826B-59E1-4A66-8CF7-A18658B89828}">
      <dsp:nvSpPr>
        <dsp:cNvPr id="0" name=""/>
        <dsp:cNvSpPr/>
      </dsp:nvSpPr>
      <dsp:spPr>
        <a:xfrm>
          <a:off x="0" y="3294644"/>
          <a:ext cx="10124304" cy="1140227"/>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O Servidor que na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Avaliação Final</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obtiver pontuação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média igual ou superior  a 70%</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será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aprovado</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 no estágio probatório, confirmado no cargo e </a:t>
          </a:r>
          <a:r>
            <a:rPr lang="pt-BR" sz="2400" b="1"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declarado estável </a:t>
          </a:r>
          <a:r>
            <a:rPr lang="pt-BR" sz="2000" kern="1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Times New Roman" panose="02020603050405020304" pitchFamily="18" charset="0"/>
            </a:rPr>
            <a:t>no serviço público.</a:t>
          </a:r>
        </a:p>
      </dsp:txBody>
      <dsp:txXfrm>
        <a:off x="55661" y="3350305"/>
        <a:ext cx="10012982" cy="1028905"/>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CCAE72A9-67A2-4FB1-BBF6-740F2C2EAA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pt-BR" sz="1200"/>
            </a:lvl1pPr>
          </a:lstStyle>
          <a:p>
            <a:pPr rtl="0"/>
            <a:endParaRPr lang="pt-BR" dirty="0"/>
          </a:p>
        </p:txBody>
      </p:sp>
      <p:sp>
        <p:nvSpPr>
          <p:cNvPr id="3" name="Espaço Reservado para Data 2">
            <a:extLst>
              <a:ext uri="{FF2B5EF4-FFF2-40B4-BE49-F238E27FC236}">
                <a16:creationId xmlns:a16="http://schemas.microsoft.com/office/drawing/2014/main" id="{127B748C-466C-45D8-970C-D4FB4FE80C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pt-BR" sz="1200"/>
            </a:lvl1pPr>
          </a:lstStyle>
          <a:p>
            <a:pPr rtl="0"/>
            <a:fld id="{1A9166E7-10E9-4C9E-9B89-EAD1A8F93AA4}" type="datetime1">
              <a:rPr lang="pt-BR" smtClean="0"/>
              <a:t>25/01/2024</a:t>
            </a:fld>
            <a:endParaRPr lang="pt-BR" dirty="0"/>
          </a:p>
        </p:txBody>
      </p:sp>
      <p:sp>
        <p:nvSpPr>
          <p:cNvPr id="4" name="Espaço Reservado para Rodapé 3">
            <a:extLst>
              <a:ext uri="{FF2B5EF4-FFF2-40B4-BE49-F238E27FC236}">
                <a16:creationId xmlns:a16="http://schemas.microsoft.com/office/drawing/2014/main" id="{EAA8C23F-271A-4B7C-87EC-108046165C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pt-BR" sz="1200"/>
            </a:lvl1pPr>
          </a:lstStyle>
          <a:p>
            <a:pPr rtl="0"/>
            <a:endParaRPr lang="pt-BR" dirty="0"/>
          </a:p>
        </p:txBody>
      </p:sp>
      <p:sp>
        <p:nvSpPr>
          <p:cNvPr id="5" name="Espaço Reservado para o Número do Slide 4">
            <a:extLst>
              <a:ext uri="{FF2B5EF4-FFF2-40B4-BE49-F238E27FC236}">
                <a16:creationId xmlns:a16="http://schemas.microsoft.com/office/drawing/2014/main" id="{D3E7ABF6-4152-4126-AC20-23B44A3111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pt-BR" sz="1200"/>
            </a:lvl1pPr>
          </a:lstStyle>
          <a:p>
            <a:pPr rtl="0"/>
            <a:fld id="{BBEB6193-5AA7-489B-8575-00593FC261DE}" type="slidenum">
              <a:rPr lang="pt-BR" smtClean="0"/>
              <a:t>‹nº›</a:t>
            </a:fld>
            <a:endParaRPr lang="pt-BR" dirty="0"/>
          </a:p>
        </p:txBody>
      </p:sp>
    </p:spTree>
    <p:extLst>
      <p:ext uri="{BB962C8B-B14F-4D97-AF65-F5344CB8AC3E}">
        <p14:creationId xmlns:p14="http://schemas.microsoft.com/office/powerpoint/2010/main" val="13054054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pt-BR" sz="1200"/>
            </a:lvl1pPr>
          </a:lstStyle>
          <a:p>
            <a:pPr rtl="0"/>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pt-BR" sz="1200"/>
            </a:lvl1pPr>
          </a:lstStyle>
          <a:p>
            <a:fld id="{A200BA30-6BAB-4BB4-A4CB-5AFFADBC111D}" type="datetime1">
              <a:rPr lang="pt-BR" smtClean="0"/>
              <a:pPr/>
              <a:t>25/01/2024</a:t>
            </a:fld>
            <a:endParaRPr lang="pt-BR" dirty="0"/>
          </a:p>
        </p:txBody>
      </p:sp>
      <p:sp>
        <p:nvSpPr>
          <p:cNvPr id="4" name="Espaço Reservado para Imagem do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pt-BR"/>
            </a:defPPr>
          </a:lstStyle>
          <a:p>
            <a:pPr rtl="0"/>
            <a:endParaRPr lang="pt-BR" dirty="0"/>
          </a:p>
        </p:txBody>
      </p:sp>
      <p:sp>
        <p:nvSpPr>
          <p:cNvPr id="5" name="Espaço Reservado para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pt-BR"/>
            </a:def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pt-BR" sz="1200"/>
            </a:lvl1pPr>
          </a:lstStyle>
          <a:p>
            <a:pPr rtl="0"/>
            <a:endParaRPr lang="pt-BR" dirty="0"/>
          </a:p>
        </p:txBody>
      </p:sp>
      <p:sp>
        <p:nvSpPr>
          <p:cNvPr id="7" name="Espaço Reservado para o Número do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pt-BR" sz="1200"/>
            </a:lvl1pPr>
          </a:lstStyle>
          <a:p>
            <a:pPr rtl="0"/>
            <a:fld id="{10895658-EA1F-4910-80AB-4DA76E167475}" type="slidenum">
              <a:rPr lang="pt-BR" smtClean="0"/>
              <a:t>‹nº›</a:t>
            </a:fld>
            <a:endParaRPr lang="pt-BR" dirty="0"/>
          </a:p>
        </p:txBody>
      </p:sp>
    </p:spTree>
    <p:extLst>
      <p:ext uri="{BB962C8B-B14F-4D97-AF65-F5344CB8AC3E}">
        <p14:creationId xmlns:p14="http://schemas.microsoft.com/office/powerpoint/2010/main" val="34147731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pt-BR" sz="1200" kern="1200">
        <a:solidFill>
          <a:schemeClr val="tx1"/>
        </a:solidFill>
        <a:latin typeface="+mn-lt"/>
        <a:ea typeface="+mn-ea"/>
        <a:cs typeface="+mn-cs"/>
      </a:defRPr>
    </a:lvl1pPr>
    <a:lvl2pPr marL="457200" algn="l" defTabSz="914400" rtl="0" eaLnBrk="1" latinLnBrk="0" hangingPunct="1">
      <a:defRPr lang="pt-BR" sz="1200" kern="1200">
        <a:solidFill>
          <a:schemeClr val="tx1"/>
        </a:solidFill>
        <a:latin typeface="+mn-lt"/>
        <a:ea typeface="+mn-ea"/>
        <a:cs typeface="+mn-cs"/>
      </a:defRPr>
    </a:lvl2pPr>
    <a:lvl3pPr marL="914400" algn="l" defTabSz="914400" rtl="0" eaLnBrk="1" latinLnBrk="0" hangingPunct="1">
      <a:defRPr lang="pt-BR" sz="1200" kern="1200">
        <a:solidFill>
          <a:schemeClr val="tx1"/>
        </a:solidFill>
        <a:latin typeface="+mn-lt"/>
        <a:ea typeface="+mn-ea"/>
        <a:cs typeface="+mn-cs"/>
      </a:defRPr>
    </a:lvl3pPr>
    <a:lvl4pPr marL="1371600" algn="l" defTabSz="914400" rtl="0" eaLnBrk="1" latinLnBrk="0" hangingPunct="1">
      <a:defRPr lang="pt-BR" sz="1200" kern="1200">
        <a:solidFill>
          <a:schemeClr val="tx1"/>
        </a:solidFill>
        <a:latin typeface="+mn-lt"/>
        <a:ea typeface="+mn-ea"/>
        <a:cs typeface="+mn-cs"/>
      </a:defRPr>
    </a:lvl4pPr>
    <a:lvl5pPr marL="1828800" algn="l" defTabSz="914400" rtl="0" eaLnBrk="1" latinLnBrk="0" hangingPunct="1">
      <a:defRPr lang="pt-BR" sz="1200" kern="1200">
        <a:solidFill>
          <a:schemeClr val="tx1"/>
        </a:solidFill>
        <a:latin typeface="+mn-lt"/>
        <a:ea typeface="+mn-ea"/>
        <a:cs typeface="+mn-cs"/>
      </a:defRPr>
    </a:lvl5pPr>
    <a:lvl6pPr marL="2286000" algn="l" defTabSz="914400" rtl="0" eaLnBrk="1" latinLnBrk="0" hangingPunct="1">
      <a:defRPr lang="pt-BR" sz="1200" kern="1200">
        <a:solidFill>
          <a:schemeClr val="tx1"/>
        </a:solidFill>
        <a:latin typeface="+mn-lt"/>
        <a:ea typeface="+mn-ea"/>
        <a:cs typeface="+mn-cs"/>
      </a:defRPr>
    </a:lvl6pPr>
    <a:lvl7pPr marL="2743200" algn="l" defTabSz="914400" rtl="0" eaLnBrk="1" latinLnBrk="0" hangingPunct="1">
      <a:defRPr lang="pt-BR" sz="1200" kern="1200">
        <a:solidFill>
          <a:schemeClr val="tx1"/>
        </a:solidFill>
        <a:latin typeface="+mn-lt"/>
        <a:ea typeface="+mn-ea"/>
        <a:cs typeface="+mn-cs"/>
      </a:defRPr>
    </a:lvl7pPr>
    <a:lvl8pPr marL="3200400" algn="l" defTabSz="914400" rtl="0" eaLnBrk="1" latinLnBrk="0" hangingPunct="1">
      <a:defRPr lang="pt-BR" sz="1200" kern="1200">
        <a:solidFill>
          <a:schemeClr val="tx1"/>
        </a:solidFill>
        <a:latin typeface="+mn-lt"/>
        <a:ea typeface="+mn-ea"/>
        <a:cs typeface="+mn-cs"/>
      </a:defRPr>
    </a:lvl8pPr>
    <a:lvl9pPr marL="3657600" algn="l" defTabSz="914400" rtl="0" eaLnBrk="1" latinLnBrk="0" hangingPunct="1">
      <a:defRPr lang="pt-B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a:t>
            </a:fld>
            <a:endParaRPr lang="pt-BR" dirty="0"/>
          </a:p>
        </p:txBody>
      </p:sp>
    </p:spTree>
    <p:extLst>
      <p:ext uri="{BB962C8B-B14F-4D97-AF65-F5344CB8AC3E}">
        <p14:creationId xmlns:p14="http://schemas.microsoft.com/office/powerpoint/2010/main" val="2893594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a:t>
            </a:fld>
            <a:endParaRPr lang="pt-BR" dirty="0"/>
          </a:p>
        </p:txBody>
      </p:sp>
    </p:spTree>
    <p:extLst>
      <p:ext uri="{BB962C8B-B14F-4D97-AF65-F5344CB8AC3E}">
        <p14:creationId xmlns:p14="http://schemas.microsoft.com/office/powerpoint/2010/main" val="3701283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3</a:t>
            </a:fld>
            <a:endParaRPr lang="pt-BR" dirty="0"/>
          </a:p>
        </p:txBody>
      </p:sp>
    </p:spTree>
    <p:extLst>
      <p:ext uri="{BB962C8B-B14F-4D97-AF65-F5344CB8AC3E}">
        <p14:creationId xmlns:p14="http://schemas.microsoft.com/office/powerpoint/2010/main" val="2056415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BFA0-3843-1C5F-B04B-E49B8AF67DF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8464BD-DB7E-7E19-3A86-DAECCE19540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544FD75-5D55-0998-656E-D39A78DFC6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A3DD9C2-7977-F411-8755-0C02B6024ECA}"/>
              </a:ext>
            </a:extLst>
          </p:cNvPr>
          <p:cNvSpPr>
            <a:spLocks noGrp="1"/>
          </p:cNvSpPr>
          <p:nvPr>
            <p:ph type="sldNum" sz="quarter" idx="5"/>
          </p:nvPr>
        </p:nvSpPr>
        <p:spPr/>
        <p:txBody>
          <a:bodyPr/>
          <a:lstStyle/>
          <a:p>
            <a:pPr rtl="0"/>
            <a:fld id="{10895658-EA1F-4910-80AB-4DA76E167475}" type="slidenum">
              <a:rPr lang="pt-BR" smtClean="0"/>
              <a:t>4</a:t>
            </a:fld>
            <a:endParaRPr lang="pt-BR" dirty="0"/>
          </a:p>
        </p:txBody>
      </p:sp>
    </p:spTree>
    <p:extLst>
      <p:ext uri="{BB962C8B-B14F-4D97-AF65-F5344CB8AC3E}">
        <p14:creationId xmlns:p14="http://schemas.microsoft.com/office/powerpoint/2010/main" val="3397432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5</a:t>
            </a:fld>
            <a:endParaRPr lang="pt-BR" dirty="0"/>
          </a:p>
        </p:txBody>
      </p:sp>
    </p:spTree>
    <p:extLst>
      <p:ext uri="{BB962C8B-B14F-4D97-AF65-F5344CB8AC3E}">
        <p14:creationId xmlns:p14="http://schemas.microsoft.com/office/powerpoint/2010/main" val="1390874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6</a:t>
            </a:fld>
            <a:endParaRPr lang="pt-BR" dirty="0"/>
          </a:p>
        </p:txBody>
      </p:sp>
    </p:spTree>
    <p:extLst>
      <p:ext uri="{BB962C8B-B14F-4D97-AF65-F5344CB8AC3E}">
        <p14:creationId xmlns:p14="http://schemas.microsoft.com/office/powerpoint/2010/main" val="3884086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7</a:t>
            </a:fld>
            <a:endParaRPr lang="pt-BR" dirty="0"/>
          </a:p>
        </p:txBody>
      </p:sp>
    </p:spTree>
    <p:extLst>
      <p:ext uri="{BB962C8B-B14F-4D97-AF65-F5344CB8AC3E}">
        <p14:creationId xmlns:p14="http://schemas.microsoft.com/office/powerpoint/2010/main" val="333083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8</a:t>
            </a:fld>
            <a:endParaRPr lang="pt-BR" dirty="0"/>
          </a:p>
        </p:txBody>
      </p:sp>
    </p:spTree>
    <p:extLst>
      <p:ext uri="{BB962C8B-B14F-4D97-AF65-F5344CB8AC3E}">
        <p14:creationId xmlns:p14="http://schemas.microsoft.com/office/powerpoint/2010/main" val="42422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9</a:t>
            </a:fld>
            <a:endParaRPr lang="pt-BR" dirty="0"/>
          </a:p>
        </p:txBody>
      </p:sp>
    </p:spTree>
    <p:extLst>
      <p:ext uri="{BB962C8B-B14F-4D97-AF65-F5344CB8AC3E}">
        <p14:creationId xmlns:p14="http://schemas.microsoft.com/office/powerpoint/2010/main" val="4058726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BFA0-3843-1C5F-B04B-E49B8AF67DF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8464BD-DB7E-7E19-3A86-DAECCE19540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544FD75-5D55-0998-656E-D39A78DFC6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A3DD9C2-7977-F411-8755-0C02B6024ECA}"/>
              </a:ext>
            </a:extLst>
          </p:cNvPr>
          <p:cNvSpPr>
            <a:spLocks noGrp="1"/>
          </p:cNvSpPr>
          <p:nvPr>
            <p:ph type="sldNum" sz="quarter" idx="5"/>
          </p:nvPr>
        </p:nvSpPr>
        <p:spPr/>
        <p:txBody>
          <a:bodyPr/>
          <a:lstStyle/>
          <a:p>
            <a:pPr rtl="0"/>
            <a:fld id="{10895658-EA1F-4910-80AB-4DA76E167475}" type="slidenum">
              <a:rPr lang="pt-BR" smtClean="0"/>
              <a:t>10</a:t>
            </a:fld>
            <a:endParaRPr lang="pt-BR" dirty="0"/>
          </a:p>
        </p:txBody>
      </p:sp>
    </p:spTree>
    <p:extLst>
      <p:ext uri="{BB962C8B-B14F-4D97-AF65-F5344CB8AC3E}">
        <p14:creationId xmlns:p14="http://schemas.microsoft.com/office/powerpoint/2010/main" val="3397432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11</a:t>
            </a:fld>
            <a:endParaRPr lang="pt-BR" dirty="0"/>
          </a:p>
        </p:txBody>
      </p:sp>
    </p:spTree>
    <p:extLst>
      <p:ext uri="{BB962C8B-B14F-4D97-AF65-F5344CB8AC3E}">
        <p14:creationId xmlns:p14="http://schemas.microsoft.com/office/powerpoint/2010/main" val="4085945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12</a:t>
            </a:fld>
            <a:endParaRPr lang="pt-BR" dirty="0"/>
          </a:p>
        </p:txBody>
      </p:sp>
    </p:spTree>
    <p:extLst>
      <p:ext uri="{BB962C8B-B14F-4D97-AF65-F5344CB8AC3E}">
        <p14:creationId xmlns:p14="http://schemas.microsoft.com/office/powerpoint/2010/main" val="1081820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13</a:t>
            </a:fld>
            <a:endParaRPr lang="pt-BR" dirty="0"/>
          </a:p>
        </p:txBody>
      </p:sp>
    </p:spTree>
    <p:extLst>
      <p:ext uri="{BB962C8B-B14F-4D97-AF65-F5344CB8AC3E}">
        <p14:creationId xmlns:p14="http://schemas.microsoft.com/office/powerpoint/2010/main" val="765521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14</a:t>
            </a:fld>
            <a:endParaRPr lang="pt-BR" dirty="0"/>
          </a:p>
        </p:txBody>
      </p:sp>
    </p:spTree>
    <p:extLst>
      <p:ext uri="{BB962C8B-B14F-4D97-AF65-F5344CB8AC3E}">
        <p14:creationId xmlns:p14="http://schemas.microsoft.com/office/powerpoint/2010/main" val="3715569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15</a:t>
            </a:fld>
            <a:endParaRPr lang="pt-BR" dirty="0"/>
          </a:p>
        </p:txBody>
      </p:sp>
    </p:spTree>
    <p:extLst>
      <p:ext uri="{BB962C8B-B14F-4D97-AF65-F5344CB8AC3E}">
        <p14:creationId xmlns:p14="http://schemas.microsoft.com/office/powerpoint/2010/main" val="341300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16</a:t>
            </a:fld>
            <a:endParaRPr lang="pt-BR" dirty="0"/>
          </a:p>
        </p:txBody>
      </p:sp>
    </p:spTree>
    <p:extLst>
      <p:ext uri="{BB962C8B-B14F-4D97-AF65-F5344CB8AC3E}">
        <p14:creationId xmlns:p14="http://schemas.microsoft.com/office/powerpoint/2010/main" val="2978668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17</a:t>
            </a:fld>
            <a:endParaRPr lang="pt-BR" dirty="0"/>
          </a:p>
        </p:txBody>
      </p:sp>
    </p:spTree>
    <p:extLst>
      <p:ext uri="{BB962C8B-B14F-4D97-AF65-F5344CB8AC3E}">
        <p14:creationId xmlns:p14="http://schemas.microsoft.com/office/powerpoint/2010/main" val="293990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18</a:t>
            </a:fld>
            <a:endParaRPr lang="pt-BR" dirty="0"/>
          </a:p>
        </p:txBody>
      </p:sp>
    </p:spTree>
    <p:extLst>
      <p:ext uri="{BB962C8B-B14F-4D97-AF65-F5344CB8AC3E}">
        <p14:creationId xmlns:p14="http://schemas.microsoft.com/office/powerpoint/2010/main" val="3005312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19</a:t>
            </a:fld>
            <a:endParaRPr lang="pt-BR" dirty="0"/>
          </a:p>
        </p:txBody>
      </p:sp>
    </p:spTree>
    <p:extLst>
      <p:ext uri="{BB962C8B-B14F-4D97-AF65-F5344CB8AC3E}">
        <p14:creationId xmlns:p14="http://schemas.microsoft.com/office/powerpoint/2010/main" val="25678900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20</a:t>
            </a:fld>
            <a:endParaRPr lang="pt-BR" dirty="0"/>
          </a:p>
        </p:txBody>
      </p:sp>
    </p:spTree>
    <p:extLst>
      <p:ext uri="{BB962C8B-B14F-4D97-AF65-F5344CB8AC3E}">
        <p14:creationId xmlns:p14="http://schemas.microsoft.com/office/powerpoint/2010/main" val="3831793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21</a:t>
            </a:fld>
            <a:endParaRPr lang="pt-BR" dirty="0"/>
          </a:p>
        </p:txBody>
      </p:sp>
    </p:spTree>
    <p:extLst>
      <p:ext uri="{BB962C8B-B14F-4D97-AF65-F5344CB8AC3E}">
        <p14:creationId xmlns:p14="http://schemas.microsoft.com/office/powerpoint/2010/main" val="1248165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22</a:t>
            </a:fld>
            <a:endParaRPr lang="pt-BR" dirty="0"/>
          </a:p>
        </p:txBody>
      </p:sp>
    </p:spTree>
    <p:extLst>
      <p:ext uri="{BB962C8B-B14F-4D97-AF65-F5344CB8AC3E}">
        <p14:creationId xmlns:p14="http://schemas.microsoft.com/office/powerpoint/2010/main" val="3644257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23</a:t>
            </a:fld>
            <a:endParaRPr lang="pt-BR" dirty="0"/>
          </a:p>
        </p:txBody>
      </p:sp>
    </p:spTree>
    <p:extLst>
      <p:ext uri="{BB962C8B-B14F-4D97-AF65-F5344CB8AC3E}">
        <p14:creationId xmlns:p14="http://schemas.microsoft.com/office/powerpoint/2010/main" val="316187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24</a:t>
            </a:fld>
            <a:endParaRPr lang="pt-BR" dirty="0"/>
          </a:p>
        </p:txBody>
      </p:sp>
    </p:spTree>
    <p:extLst>
      <p:ext uri="{BB962C8B-B14F-4D97-AF65-F5344CB8AC3E}">
        <p14:creationId xmlns:p14="http://schemas.microsoft.com/office/powerpoint/2010/main" val="2868705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25</a:t>
            </a:fld>
            <a:endParaRPr lang="pt-BR" dirty="0"/>
          </a:p>
        </p:txBody>
      </p:sp>
    </p:spTree>
    <p:extLst>
      <p:ext uri="{BB962C8B-B14F-4D97-AF65-F5344CB8AC3E}">
        <p14:creationId xmlns:p14="http://schemas.microsoft.com/office/powerpoint/2010/main" val="15762505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26</a:t>
            </a:fld>
            <a:endParaRPr lang="pt-BR" dirty="0"/>
          </a:p>
        </p:txBody>
      </p:sp>
    </p:spTree>
    <p:extLst>
      <p:ext uri="{BB962C8B-B14F-4D97-AF65-F5344CB8AC3E}">
        <p14:creationId xmlns:p14="http://schemas.microsoft.com/office/powerpoint/2010/main" val="23038703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27</a:t>
            </a:fld>
            <a:endParaRPr lang="pt-BR" dirty="0"/>
          </a:p>
        </p:txBody>
      </p:sp>
    </p:spTree>
    <p:extLst>
      <p:ext uri="{BB962C8B-B14F-4D97-AF65-F5344CB8AC3E}">
        <p14:creationId xmlns:p14="http://schemas.microsoft.com/office/powerpoint/2010/main" val="18509064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28</a:t>
            </a:fld>
            <a:endParaRPr lang="pt-BR" dirty="0"/>
          </a:p>
        </p:txBody>
      </p:sp>
    </p:spTree>
    <p:extLst>
      <p:ext uri="{BB962C8B-B14F-4D97-AF65-F5344CB8AC3E}">
        <p14:creationId xmlns:p14="http://schemas.microsoft.com/office/powerpoint/2010/main" val="2067532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29</a:t>
            </a:fld>
            <a:endParaRPr lang="pt-BR" dirty="0"/>
          </a:p>
        </p:txBody>
      </p:sp>
    </p:spTree>
    <p:extLst>
      <p:ext uri="{BB962C8B-B14F-4D97-AF65-F5344CB8AC3E}">
        <p14:creationId xmlns:p14="http://schemas.microsoft.com/office/powerpoint/2010/main" val="4237961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30</a:t>
            </a:fld>
            <a:endParaRPr lang="pt-BR" dirty="0"/>
          </a:p>
        </p:txBody>
      </p:sp>
    </p:spTree>
    <p:extLst>
      <p:ext uri="{BB962C8B-B14F-4D97-AF65-F5344CB8AC3E}">
        <p14:creationId xmlns:p14="http://schemas.microsoft.com/office/powerpoint/2010/main" val="377114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rtl="0"/>
            <a:fld id="{10895658-EA1F-4910-80AB-4DA76E167475}" type="slidenum">
              <a:rPr lang="pt-BR" smtClean="0"/>
              <a:t>31</a:t>
            </a:fld>
            <a:endParaRPr lang="pt-BR" dirty="0"/>
          </a:p>
        </p:txBody>
      </p:sp>
    </p:spTree>
    <p:extLst>
      <p:ext uri="{BB962C8B-B14F-4D97-AF65-F5344CB8AC3E}">
        <p14:creationId xmlns:p14="http://schemas.microsoft.com/office/powerpoint/2010/main" val="3168712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svg"/><Relationship Id="rId7" Type="http://schemas.openxmlformats.org/officeDocument/2006/relationships/image" Target="../media/image4.svg"/><Relationship Id="rId12"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2.svg"/><Relationship Id="rId5" Type="http://schemas.openxmlformats.org/officeDocument/2006/relationships/image" Target="../media/image13.svg"/><Relationship Id="rId10"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17.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bg>
      <p:bgPr>
        <a:solidFill>
          <a:schemeClr val="accent2"/>
        </a:solidFill>
        <a:effectLst/>
      </p:bgPr>
    </p:bg>
    <p:spTree>
      <p:nvGrpSpPr>
        <p:cNvPr id="1" name=""/>
        <p:cNvGrpSpPr/>
        <p:nvPr/>
      </p:nvGrpSpPr>
      <p:grpSpPr>
        <a:xfrm>
          <a:off x="0" y="0"/>
          <a:ext cx="0" cy="0"/>
          <a:chOff x="0" y="0"/>
          <a:chExt cx="0" cy="0"/>
        </a:xfrm>
      </p:grpSpPr>
      <p:sp>
        <p:nvSpPr>
          <p:cNvPr id="344" name="Retângulo 343">
            <a:extLst>
              <a:ext uri="{FF2B5EF4-FFF2-40B4-BE49-F238E27FC236}">
                <a16:creationId xmlns:a16="http://schemas.microsoft.com/office/drawing/2014/main" id="{0685D98A-CA5A-4C48-9AEB-4C1A201237A1}"/>
              </a:ext>
            </a:extLst>
          </p:cNvPr>
          <p:cNvSpPr/>
          <p:nvPr userDrawn="1"/>
        </p:nvSpPr>
        <p:spPr>
          <a:xfrm>
            <a:off x="2021206" y="4828032"/>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 name="Título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084664" y="1122363"/>
            <a:ext cx="5486400" cy="2387600"/>
          </a:xfrm>
        </p:spPr>
        <p:txBody>
          <a:bodyPr rtlCol="0" anchor="b"/>
          <a:lstStyle>
            <a:lvl1pPr algn="l">
              <a:defRPr lang="pt-BR" sz="6000" cap="all" baseline="0">
                <a:solidFill>
                  <a:schemeClr val="tx2"/>
                </a:solidFill>
              </a:defRPr>
            </a:lvl1pPr>
          </a:lstStyle>
          <a:p>
            <a:pPr rtl="0"/>
            <a:r>
              <a:rPr lang="pt-BR"/>
              <a:t>Clique para adicionar um título</a:t>
            </a:r>
          </a:p>
        </p:txBody>
      </p:sp>
      <p:sp>
        <p:nvSpPr>
          <p:cNvPr id="3" name="Subtítulo 2">
            <a:extLst>
              <a:ext uri="{FF2B5EF4-FFF2-40B4-BE49-F238E27FC236}">
                <a16:creationId xmlns:a16="http://schemas.microsoft.com/office/drawing/2014/main" id="{43D32955-BB06-40DE-A14A-2170FD41AD52}"/>
              </a:ext>
            </a:extLst>
          </p:cNvPr>
          <p:cNvSpPr>
            <a:spLocks noGrp="1"/>
          </p:cNvSpPr>
          <p:nvPr>
            <p:ph type="subTitle" idx="1"/>
          </p:nvPr>
        </p:nvSpPr>
        <p:spPr>
          <a:xfrm>
            <a:off x="6080759" y="3602038"/>
            <a:ext cx="5486400" cy="1655762"/>
          </a:xfrm>
        </p:spPr>
        <p:txBody>
          <a:bodyPr rtlCol="0">
            <a:normAutofit/>
          </a:bodyPr>
          <a:lstStyle>
            <a:lvl1pPr marL="0" indent="0" algn="l">
              <a:lnSpc>
                <a:spcPts val="2800"/>
              </a:lnSpc>
              <a:spcBef>
                <a:spcPts val="0"/>
              </a:spcBef>
              <a:buNone/>
              <a:defRPr lang="pt-BR" sz="1800">
                <a:solidFill>
                  <a:schemeClr val="tx2"/>
                </a:solidFill>
              </a:defRPr>
            </a:lvl1pPr>
            <a:lvl2pPr marL="457200" indent="0" algn="ctr">
              <a:buNone/>
              <a:defRPr lang="pt-BR" sz="2000"/>
            </a:lvl2pPr>
            <a:lvl3pPr marL="914400" indent="0" algn="ctr">
              <a:buNone/>
              <a:defRPr lang="pt-BR" sz="1800"/>
            </a:lvl3pPr>
            <a:lvl4pPr marL="1371600" indent="0" algn="ctr">
              <a:buNone/>
              <a:defRPr lang="pt-BR" sz="1600"/>
            </a:lvl4pPr>
            <a:lvl5pPr marL="1828800" indent="0" algn="ctr">
              <a:buNone/>
              <a:defRPr lang="pt-BR" sz="1600"/>
            </a:lvl5pPr>
            <a:lvl6pPr marL="2286000" indent="0" algn="ctr">
              <a:buNone/>
              <a:defRPr lang="pt-BR" sz="1600"/>
            </a:lvl6pPr>
            <a:lvl7pPr marL="2743200" indent="0" algn="ctr">
              <a:buNone/>
              <a:defRPr lang="pt-BR" sz="1600"/>
            </a:lvl7pPr>
            <a:lvl8pPr marL="3200400" indent="0" algn="ctr">
              <a:buNone/>
              <a:defRPr lang="pt-BR" sz="1600"/>
            </a:lvl8pPr>
            <a:lvl9pPr marL="3657600" indent="0" algn="ctr">
              <a:buNone/>
              <a:defRPr lang="pt-BR" sz="1600"/>
            </a:lvl9pPr>
          </a:lstStyle>
          <a:p>
            <a:pPr rtl="0"/>
            <a:r>
              <a:rPr lang="pt-BR"/>
              <a:t>Clique para editar o estilo de subtítulo Mestre</a:t>
            </a:r>
          </a:p>
        </p:txBody>
      </p:sp>
      <p:sp>
        <p:nvSpPr>
          <p:cNvPr id="5" name="Espaço Reservado para Rodapé 4">
            <a:extLst>
              <a:ext uri="{FF2B5EF4-FFF2-40B4-BE49-F238E27FC236}">
                <a16:creationId xmlns:a16="http://schemas.microsoft.com/office/drawing/2014/main" id="{FE209C12-0CED-4CD5-B463-885A793CC25E}"/>
              </a:ext>
            </a:extLst>
          </p:cNvPr>
          <p:cNvSpPr>
            <a:spLocks noGrp="1"/>
          </p:cNvSpPr>
          <p:nvPr>
            <p:ph type="ftr" sz="quarter" idx="11"/>
          </p:nvPr>
        </p:nvSpPr>
        <p:spPr>
          <a:xfrm>
            <a:off x="8727198" y="6355080"/>
            <a:ext cx="2286000" cy="365125"/>
          </a:xfrm>
        </p:spPr>
        <p:txBody>
          <a:bodyPr rtlCol="0"/>
          <a:lstStyle>
            <a:lvl1pPr>
              <a:defRPr lang="pt-BR">
                <a:solidFill>
                  <a:schemeClr val="bg1"/>
                </a:solidFill>
              </a:defRPr>
            </a:lvl1pPr>
          </a:lstStyle>
          <a:p>
            <a:pPr rtl="0"/>
            <a:r>
              <a:rPr lang="pt-BR"/>
              <a:t>Título da apresentação</a:t>
            </a:r>
          </a:p>
        </p:txBody>
      </p:sp>
      <p:sp>
        <p:nvSpPr>
          <p:cNvPr id="6" name="Espaço Reservado para o Número do Slide 5">
            <a:extLst>
              <a:ext uri="{FF2B5EF4-FFF2-40B4-BE49-F238E27FC236}">
                <a16:creationId xmlns:a16="http://schemas.microsoft.com/office/drawing/2014/main" id="{1A8F03DA-3AA9-44AC-8E2B-D53B8EBEA402}"/>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
        <p:nvSpPr>
          <p:cNvPr id="10" name="Retângulo 9">
            <a:extLst>
              <a:ext uri="{FF2B5EF4-FFF2-40B4-BE49-F238E27FC236}">
                <a16:creationId xmlns:a16="http://schemas.microsoft.com/office/drawing/2014/main" id="{A1F97041-3EE3-4F17-990B-3AC264934EF0}"/>
              </a:ext>
            </a:extLst>
          </p:cNvPr>
          <p:cNvSpPr/>
          <p:nvPr userDrawn="1"/>
        </p:nvSpPr>
        <p:spPr>
          <a:xfrm>
            <a:off x="0" y="0"/>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2" name="Retângulo 11">
            <a:extLst>
              <a:ext uri="{FF2B5EF4-FFF2-40B4-BE49-F238E27FC236}">
                <a16:creationId xmlns:a16="http://schemas.microsoft.com/office/drawing/2014/main" id="{51DA30E2-82DB-4AA1-B134-9482F5CD7689}"/>
              </a:ext>
            </a:extLst>
          </p:cNvPr>
          <p:cNvSpPr/>
          <p:nvPr userDrawn="1"/>
        </p:nvSpPr>
        <p:spPr>
          <a:xfrm>
            <a:off x="2457970" y="1686431"/>
            <a:ext cx="18288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5" name="Retângulo 14">
            <a:extLst>
              <a:ext uri="{FF2B5EF4-FFF2-40B4-BE49-F238E27FC236}">
                <a16:creationId xmlns:a16="http://schemas.microsoft.com/office/drawing/2014/main" id="{5502070B-3F7D-436A-849C-FB64175E8B45}"/>
              </a:ext>
            </a:extLst>
          </p:cNvPr>
          <p:cNvSpPr/>
          <p:nvPr userDrawn="1"/>
        </p:nvSpPr>
        <p:spPr>
          <a:xfrm>
            <a:off x="0" y="6108192"/>
            <a:ext cx="2029968" cy="749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7" name="Retângulo 9">
            <a:extLst>
              <a:ext uri="{FF2B5EF4-FFF2-40B4-BE49-F238E27FC236}">
                <a16:creationId xmlns:a16="http://schemas.microsoft.com/office/drawing/2014/main" id="{675AAC8A-F8AB-44A3-9748-96464E9E0B6B}"/>
              </a:ext>
            </a:extLst>
          </p:cNvPr>
          <p:cNvSpPr/>
          <p:nvPr userDrawn="1"/>
        </p:nvSpPr>
        <p:spPr>
          <a:xfrm>
            <a:off x="4054172" y="4069080"/>
            <a:ext cx="2788920" cy="278892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nvGrpSpPr>
          <p:cNvPr id="116" name="Grupo 115">
            <a:extLst>
              <a:ext uri="{FF2B5EF4-FFF2-40B4-BE49-F238E27FC236}">
                <a16:creationId xmlns:a16="http://schemas.microsoft.com/office/drawing/2014/main" id="{AC3F6810-4D95-4C6E-A30A-459BAD7510FE}"/>
              </a:ext>
            </a:extLst>
          </p:cNvPr>
          <p:cNvGrpSpPr/>
          <p:nvPr userDrawn="1"/>
        </p:nvGrpSpPr>
        <p:grpSpPr>
          <a:xfrm>
            <a:off x="23853" y="2101527"/>
            <a:ext cx="1920240" cy="1920240"/>
            <a:chOff x="5361924" y="7472790"/>
            <a:chExt cx="1828800" cy="1828800"/>
          </a:xfrm>
        </p:grpSpPr>
        <p:grpSp>
          <p:nvGrpSpPr>
            <p:cNvPr id="115" name="Grupo 114">
              <a:extLst>
                <a:ext uri="{FF2B5EF4-FFF2-40B4-BE49-F238E27FC236}">
                  <a16:creationId xmlns:a16="http://schemas.microsoft.com/office/drawing/2014/main" id="{81973B3A-7185-45FB-A2E6-A7BDE6414DF3}"/>
                </a:ext>
              </a:extLst>
            </p:cNvPr>
            <p:cNvGrpSpPr/>
            <p:nvPr userDrawn="1"/>
          </p:nvGrpSpPr>
          <p:grpSpPr>
            <a:xfrm>
              <a:off x="5361924" y="7472790"/>
              <a:ext cx="1828800" cy="1828800"/>
              <a:chOff x="5361924" y="7472790"/>
              <a:chExt cx="1828800" cy="1828800"/>
            </a:xfrm>
          </p:grpSpPr>
          <p:grpSp>
            <p:nvGrpSpPr>
              <p:cNvPr id="99" name="Grupo 98">
                <a:extLst>
                  <a:ext uri="{FF2B5EF4-FFF2-40B4-BE49-F238E27FC236}">
                    <a16:creationId xmlns:a16="http://schemas.microsoft.com/office/drawing/2014/main" id="{DACFFF66-0600-406E-AF42-9FD8E8EDB397}"/>
                  </a:ext>
                </a:extLst>
              </p:cNvPr>
              <p:cNvGrpSpPr/>
              <p:nvPr userDrawn="1"/>
            </p:nvGrpSpPr>
            <p:grpSpPr>
              <a:xfrm>
                <a:off x="5361924" y="7472790"/>
                <a:ext cx="1828800" cy="1828800"/>
                <a:chOff x="5388428" y="7173291"/>
                <a:chExt cx="1828800" cy="1828800"/>
              </a:xfrm>
            </p:grpSpPr>
            <p:grpSp>
              <p:nvGrpSpPr>
                <p:cNvPr id="96" name="Grupo 95">
                  <a:extLst>
                    <a:ext uri="{FF2B5EF4-FFF2-40B4-BE49-F238E27FC236}">
                      <a16:creationId xmlns:a16="http://schemas.microsoft.com/office/drawing/2014/main" id="{9411687D-2631-487B-AEAB-39750C9E52BF}"/>
                    </a:ext>
                  </a:extLst>
                </p:cNvPr>
                <p:cNvGrpSpPr/>
                <p:nvPr userDrawn="1"/>
              </p:nvGrpSpPr>
              <p:grpSpPr>
                <a:xfrm>
                  <a:off x="5388428" y="7173291"/>
                  <a:ext cx="1828800" cy="1828800"/>
                  <a:chOff x="5388428" y="7173291"/>
                  <a:chExt cx="1828800" cy="1828800"/>
                </a:xfrm>
              </p:grpSpPr>
              <p:grpSp>
                <p:nvGrpSpPr>
                  <p:cNvPr id="90" name="Grupo 89">
                    <a:extLst>
                      <a:ext uri="{FF2B5EF4-FFF2-40B4-BE49-F238E27FC236}">
                        <a16:creationId xmlns:a16="http://schemas.microsoft.com/office/drawing/2014/main" id="{4BDDEAF6-0726-4BF4-96D7-EBA489ABF3E5}"/>
                      </a:ext>
                    </a:extLst>
                  </p:cNvPr>
                  <p:cNvGrpSpPr/>
                  <p:nvPr userDrawn="1"/>
                </p:nvGrpSpPr>
                <p:grpSpPr>
                  <a:xfrm>
                    <a:off x="5388428" y="7173291"/>
                    <a:ext cx="1828800" cy="1828800"/>
                    <a:chOff x="5579044" y="7049770"/>
                    <a:chExt cx="1828800" cy="1828800"/>
                  </a:xfrm>
                </p:grpSpPr>
                <p:grpSp>
                  <p:nvGrpSpPr>
                    <p:cNvPr id="89" name="Grupo 88">
                      <a:extLst>
                        <a:ext uri="{FF2B5EF4-FFF2-40B4-BE49-F238E27FC236}">
                          <a16:creationId xmlns:a16="http://schemas.microsoft.com/office/drawing/2014/main" id="{F80BBFBA-D0FB-4E20-8981-F569A2A0B678}"/>
                        </a:ext>
                      </a:extLst>
                    </p:cNvPr>
                    <p:cNvGrpSpPr/>
                    <p:nvPr userDrawn="1"/>
                  </p:nvGrpSpPr>
                  <p:grpSpPr>
                    <a:xfrm>
                      <a:off x="5579044" y="7049770"/>
                      <a:ext cx="1828800" cy="1828800"/>
                      <a:chOff x="5579044" y="7049770"/>
                      <a:chExt cx="1828800" cy="1828800"/>
                    </a:xfrm>
                  </p:grpSpPr>
                  <p:grpSp>
                    <p:nvGrpSpPr>
                      <p:cNvPr id="86" name="Grupo 85">
                        <a:extLst>
                          <a:ext uri="{FF2B5EF4-FFF2-40B4-BE49-F238E27FC236}">
                            <a16:creationId xmlns:a16="http://schemas.microsoft.com/office/drawing/2014/main" id="{6B3BCF7C-4204-4B1A-8371-96E859FC8425}"/>
                          </a:ext>
                        </a:extLst>
                      </p:cNvPr>
                      <p:cNvGrpSpPr/>
                      <p:nvPr userDrawn="1"/>
                    </p:nvGrpSpPr>
                    <p:grpSpPr>
                      <a:xfrm>
                        <a:off x="5579044" y="7049770"/>
                        <a:ext cx="1828800" cy="1828800"/>
                        <a:chOff x="5579044" y="7049770"/>
                        <a:chExt cx="1828800" cy="1828800"/>
                      </a:xfrm>
                    </p:grpSpPr>
                    <p:grpSp>
                      <p:nvGrpSpPr>
                        <p:cNvPr id="83" name="Grupo 82">
                          <a:extLst>
                            <a:ext uri="{FF2B5EF4-FFF2-40B4-BE49-F238E27FC236}">
                              <a16:creationId xmlns:a16="http://schemas.microsoft.com/office/drawing/2014/main" id="{31CF95CD-48BB-4659-870A-21584266D83F}"/>
                            </a:ext>
                          </a:extLst>
                        </p:cNvPr>
                        <p:cNvGrpSpPr/>
                        <p:nvPr userDrawn="1"/>
                      </p:nvGrpSpPr>
                      <p:grpSpPr>
                        <a:xfrm>
                          <a:off x="5579044" y="7049770"/>
                          <a:ext cx="1828800" cy="1828800"/>
                          <a:chOff x="5579044" y="7049770"/>
                          <a:chExt cx="1828800" cy="1828800"/>
                        </a:xfrm>
                      </p:grpSpPr>
                      <p:sp>
                        <p:nvSpPr>
                          <p:cNvPr id="78" name="Oval 77">
                            <a:extLst>
                              <a:ext uri="{FF2B5EF4-FFF2-40B4-BE49-F238E27FC236}">
                                <a16:creationId xmlns:a16="http://schemas.microsoft.com/office/drawing/2014/main" id="{871E1954-F3FD-427D-8FFA-F28839673545}"/>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80" name="Oval 79">
                            <a:extLst>
                              <a:ext uri="{FF2B5EF4-FFF2-40B4-BE49-F238E27FC236}">
                                <a16:creationId xmlns:a16="http://schemas.microsoft.com/office/drawing/2014/main" id="{B655BD1D-8AE2-43E7-B1D4-17923D0E0171}"/>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82" name="Oval 81">
                          <a:extLst>
                            <a:ext uri="{FF2B5EF4-FFF2-40B4-BE49-F238E27FC236}">
                              <a16:creationId xmlns:a16="http://schemas.microsoft.com/office/drawing/2014/main" id="{9F92C461-5E10-49F3-B4F0-F320512C0756}"/>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85" name="Oval 84">
                        <a:extLst>
                          <a:ext uri="{FF2B5EF4-FFF2-40B4-BE49-F238E27FC236}">
                            <a16:creationId xmlns:a16="http://schemas.microsoft.com/office/drawing/2014/main" id="{A6D57951-375C-41E9-BF45-DFC40F8E0A1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88" name="Oval 87">
                      <a:extLst>
                        <a:ext uri="{FF2B5EF4-FFF2-40B4-BE49-F238E27FC236}">
                          <a16:creationId xmlns:a16="http://schemas.microsoft.com/office/drawing/2014/main" id="{E4A4216D-DF9B-4DD9-989C-1F4040F3F4F7}"/>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92" name="Oval 91">
                    <a:extLst>
                      <a:ext uri="{FF2B5EF4-FFF2-40B4-BE49-F238E27FC236}">
                        <a16:creationId xmlns:a16="http://schemas.microsoft.com/office/drawing/2014/main" id="{3DCCC81D-9EE7-47A8-8A4C-74B5E047A336}"/>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95" name="Oval 94">
                  <a:extLst>
                    <a:ext uri="{FF2B5EF4-FFF2-40B4-BE49-F238E27FC236}">
                      <a16:creationId xmlns:a16="http://schemas.microsoft.com/office/drawing/2014/main" id="{9985F9FD-CFFB-417E-A560-28BD7BC7EE86}"/>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98" name="Oval 97">
                <a:extLst>
                  <a:ext uri="{FF2B5EF4-FFF2-40B4-BE49-F238E27FC236}">
                    <a16:creationId xmlns:a16="http://schemas.microsoft.com/office/drawing/2014/main" id="{9A923F7B-7D75-4E04-AE62-D5B99F645756}"/>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02" name="Oval 101">
                <a:extLst>
                  <a:ext uri="{FF2B5EF4-FFF2-40B4-BE49-F238E27FC236}">
                    <a16:creationId xmlns:a16="http://schemas.microsoft.com/office/drawing/2014/main" id="{F0239D2C-73EF-42E3-B73F-E69B7C27F65B}"/>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05" name="Oval 104">
                <a:extLst>
                  <a:ext uri="{FF2B5EF4-FFF2-40B4-BE49-F238E27FC236}">
                    <a16:creationId xmlns:a16="http://schemas.microsoft.com/office/drawing/2014/main" id="{59BA1C3D-ADED-4596-8A9D-3DEC7E848945}"/>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08" name="Oval 107">
                <a:extLst>
                  <a:ext uri="{FF2B5EF4-FFF2-40B4-BE49-F238E27FC236}">
                    <a16:creationId xmlns:a16="http://schemas.microsoft.com/office/drawing/2014/main" id="{015F2BFA-6803-42A0-A870-794B120EF574}"/>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10" name="Oval 109">
                <a:extLst>
                  <a:ext uri="{FF2B5EF4-FFF2-40B4-BE49-F238E27FC236}">
                    <a16:creationId xmlns:a16="http://schemas.microsoft.com/office/drawing/2014/main" id="{E09A173D-9FE5-446C-B59E-5D7C0A00BF6C}"/>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13" name="Oval 112">
              <a:extLst>
                <a:ext uri="{FF2B5EF4-FFF2-40B4-BE49-F238E27FC236}">
                  <a16:creationId xmlns:a16="http://schemas.microsoft.com/office/drawing/2014/main" id="{974C3792-995F-4717-8C8B-089BBA7DE9C7}"/>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23" name="Forma livre: Forma 22">
            <a:extLst>
              <a:ext uri="{FF2B5EF4-FFF2-40B4-BE49-F238E27FC236}">
                <a16:creationId xmlns:a16="http://schemas.microsoft.com/office/drawing/2014/main" id="{C8FD950B-0E2B-4905-8DE9-195E24B2ABE7}"/>
              </a:ext>
            </a:extLst>
          </p:cNvPr>
          <p:cNvSpPr/>
          <p:nvPr userDrawn="1"/>
        </p:nvSpPr>
        <p:spPr>
          <a:xfrm rot="10800000">
            <a:off x="1013527" y="204317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8" name="Retângulo 9">
            <a:extLst>
              <a:ext uri="{FF2B5EF4-FFF2-40B4-BE49-F238E27FC236}">
                <a16:creationId xmlns:a16="http://schemas.microsoft.com/office/drawing/2014/main" id="{D0B57759-E007-4FD0-9C6B-356DC53050C4}"/>
              </a:ext>
            </a:extLst>
          </p:cNvPr>
          <p:cNvSpPr/>
          <p:nvPr userDrawn="1"/>
        </p:nvSpPr>
        <p:spPr>
          <a:xfrm rot="5400000">
            <a:off x="2028432" y="4821048"/>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75" name="Oval 174">
            <a:extLst>
              <a:ext uri="{FF2B5EF4-FFF2-40B4-BE49-F238E27FC236}">
                <a16:creationId xmlns:a16="http://schemas.microsoft.com/office/drawing/2014/main" id="{273C520A-0126-47DA-A75B-1A38883907A2}"/>
              </a:ext>
            </a:extLst>
          </p:cNvPr>
          <p:cNvSpPr/>
          <p:nvPr userDrawn="1"/>
        </p:nvSpPr>
        <p:spPr>
          <a:xfrm>
            <a:off x="861942" y="888111"/>
            <a:ext cx="274320" cy="2743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91" name="Retângulo 290">
            <a:extLst>
              <a:ext uri="{FF2B5EF4-FFF2-40B4-BE49-F238E27FC236}">
                <a16:creationId xmlns:a16="http://schemas.microsoft.com/office/drawing/2014/main" id="{AB12487D-8BC9-4BEB-B6A7-B9DD702B2BD3}"/>
              </a:ext>
            </a:extLst>
          </p:cNvPr>
          <p:cNvSpPr/>
          <p:nvPr userDrawn="1"/>
        </p:nvSpPr>
        <p:spPr>
          <a:xfrm>
            <a:off x="0" y="4082178"/>
            <a:ext cx="2029968"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97" name="Gráfico 296">
            <a:extLst>
              <a:ext uri="{FF2B5EF4-FFF2-40B4-BE49-F238E27FC236}">
                <a16:creationId xmlns:a16="http://schemas.microsoft.com/office/drawing/2014/main" id="{AEE6DE36-A3C9-4D40-B471-F49B6A875D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2029016" y="2051944"/>
            <a:ext cx="2029968" cy="2029968"/>
          </a:xfrm>
          <a:prstGeom prst="rect">
            <a:avLst/>
          </a:prstGeom>
        </p:spPr>
      </p:pic>
      <p:pic>
        <p:nvPicPr>
          <p:cNvPr id="299" name="Gráfico 298">
            <a:extLst>
              <a:ext uri="{FF2B5EF4-FFF2-40B4-BE49-F238E27FC236}">
                <a16:creationId xmlns:a16="http://schemas.microsoft.com/office/drawing/2014/main" id="{99FF86FA-8891-4235-B88B-CFCA3B57E5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078224"/>
            <a:ext cx="2029968" cy="2029968"/>
          </a:xfrm>
          <a:prstGeom prst="rect">
            <a:avLst/>
          </a:prstGeom>
        </p:spPr>
      </p:pic>
      <p:cxnSp>
        <p:nvCxnSpPr>
          <p:cNvPr id="170" name="Conector Reto 169">
            <a:extLst>
              <a:ext uri="{FF2B5EF4-FFF2-40B4-BE49-F238E27FC236}">
                <a16:creationId xmlns:a16="http://schemas.microsoft.com/office/drawing/2014/main" id="{7ADD6DC9-9036-47C7-AAE5-8AF23CE0C81D}"/>
              </a:ext>
            </a:extLst>
          </p:cNvPr>
          <p:cNvCxnSpPr>
            <a:cxnSpLocks/>
          </p:cNvCxnSpPr>
          <p:nvPr userDrawn="1"/>
        </p:nvCxnSpPr>
        <p:spPr>
          <a:xfrm>
            <a:off x="974376" y="989441"/>
            <a:ext cx="5867327" cy="5867206"/>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ço Reservado para Data 3">
            <a:extLst>
              <a:ext uri="{FF2B5EF4-FFF2-40B4-BE49-F238E27FC236}">
                <a16:creationId xmlns:a16="http://schemas.microsoft.com/office/drawing/2014/main" id="{74D64503-659B-472D-ABF8-01D077EB0D83}"/>
              </a:ext>
            </a:extLst>
          </p:cNvPr>
          <p:cNvSpPr>
            <a:spLocks noGrp="1"/>
          </p:cNvSpPr>
          <p:nvPr>
            <p:ph type="dt" sz="half" idx="10"/>
          </p:nvPr>
        </p:nvSpPr>
        <p:spPr>
          <a:xfrm>
            <a:off x="7508027" y="6353175"/>
            <a:ext cx="1097280" cy="365125"/>
          </a:xfrm>
        </p:spPr>
        <p:txBody>
          <a:bodyPr rtlCol="0"/>
          <a:lstStyle>
            <a:lvl1pPr>
              <a:defRPr lang="pt-BR">
                <a:solidFill>
                  <a:schemeClr val="bg1"/>
                </a:solidFill>
              </a:defRPr>
            </a:lvl1pPr>
          </a:lstStyle>
          <a:p>
            <a:pPr rtl="0"/>
            <a:r>
              <a:rPr lang="pt-BR" dirty="0"/>
              <a:t>20AA</a:t>
            </a:r>
          </a:p>
        </p:txBody>
      </p:sp>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60"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à direita">
    <p:bg>
      <p:bgPr>
        <a:solidFill>
          <a:schemeClr val="tx2"/>
        </a:solidFill>
        <a:effectLst/>
      </p:bgPr>
    </p:bg>
    <p:spTree>
      <p:nvGrpSpPr>
        <p:cNvPr id="1" name=""/>
        <p:cNvGrpSpPr/>
        <p:nvPr/>
      </p:nvGrpSpPr>
      <p:grpSpPr>
        <a:xfrm>
          <a:off x="0" y="0"/>
          <a:ext cx="0" cy="0"/>
          <a:chOff x="0" y="0"/>
          <a:chExt cx="0" cy="0"/>
        </a:xfrm>
      </p:grpSpPr>
      <p:sp>
        <p:nvSpPr>
          <p:cNvPr id="64" name="Retângulo 63">
            <a:extLst>
              <a:ext uri="{FF2B5EF4-FFF2-40B4-BE49-F238E27FC236}">
                <a16:creationId xmlns:a16="http://schemas.microsoft.com/office/drawing/2014/main" id="{0407AED1-9974-465A-BC9C-530E270105DE}"/>
              </a:ext>
            </a:extLst>
          </p:cNvPr>
          <p:cNvSpPr/>
          <p:nvPr userDrawn="1"/>
        </p:nvSpPr>
        <p:spPr>
          <a:xfrm flipH="1">
            <a:off x="0" y="2021358"/>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3950" y="898524"/>
            <a:ext cx="6343650" cy="1325880"/>
          </a:xfrm>
        </p:spPr>
        <p:txBody>
          <a:bodyPr rtlCol="0" anchor="t" anchorCtr="0"/>
          <a:lstStyle>
            <a:lvl1pPr>
              <a:defRPr lang="pt-BR" cap="all" baseline="0">
                <a:solidFill>
                  <a:schemeClr val="accent1"/>
                </a:solidFill>
              </a:defRPr>
            </a:lvl1pPr>
          </a:lstStyle>
          <a:p>
            <a:pPr rtl="0"/>
            <a:r>
              <a:rPr lang="pt-BR"/>
              <a:t>CLIQUE PARA ADICIONAR O TÍTULO</a:t>
            </a:r>
          </a:p>
        </p:txBody>
      </p:sp>
      <p:sp>
        <p:nvSpPr>
          <p:cNvPr id="10" name="Espaço Reservado para Texto 9">
            <a:extLst>
              <a:ext uri="{FF2B5EF4-FFF2-40B4-BE49-F238E27FC236}">
                <a16:creationId xmlns:a16="http://schemas.microsoft.com/office/drawing/2014/main" id="{58CA33B9-D0BA-4ED1-B10C-9961E1B54FF5}"/>
              </a:ext>
            </a:extLst>
          </p:cNvPr>
          <p:cNvSpPr>
            <a:spLocks noGrp="1"/>
          </p:cNvSpPr>
          <p:nvPr>
            <p:ph type="body" sz="quarter" idx="13"/>
          </p:nvPr>
        </p:nvSpPr>
        <p:spPr>
          <a:xfrm>
            <a:off x="4933949" y="2310817"/>
            <a:ext cx="6400800" cy="3657600"/>
          </a:xfrm>
        </p:spPr>
        <p:txBody>
          <a:bodyPr rtlCol="0">
            <a:normAutofit/>
          </a:bodyPr>
          <a:lstStyle>
            <a:lvl1pPr marL="0" indent="0">
              <a:lnSpc>
                <a:spcPts val="2800"/>
              </a:lnSpc>
              <a:spcBef>
                <a:spcPts val="0"/>
              </a:spcBef>
              <a:buNone/>
              <a:defRPr lang="pt-BR" sz="1800" baseline="0"/>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24" name="Retângulo 23">
            <a:extLst>
              <a:ext uri="{FF2B5EF4-FFF2-40B4-BE49-F238E27FC236}">
                <a16:creationId xmlns:a16="http://schemas.microsoft.com/office/drawing/2014/main" id="{808ADBC6-C9BE-4302-A86A-4AC842874C24}"/>
              </a:ext>
            </a:extLst>
          </p:cNvPr>
          <p:cNvSpPr/>
          <p:nvPr userDrawn="1"/>
        </p:nvSpPr>
        <p:spPr>
          <a:xfrm>
            <a:off x="2029604"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8" name="Retângulo 17">
            <a:extLst>
              <a:ext uri="{FF2B5EF4-FFF2-40B4-BE49-F238E27FC236}">
                <a16:creationId xmlns:a16="http://schemas.microsoft.com/office/drawing/2014/main" id="{02B04AFC-F339-4DFB-AA44-D68317065E02}"/>
              </a:ext>
            </a:extLst>
          </p:cNvPr>
          <p:cNvSpPr/>
          <p:nvPr userDrawn="1"/>
        </p:nvSpPr>
        <p:spPr>
          <a:xfrm>
            <a:off x="2028253" y="4052815"/>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0" name="Imagem 19" descr="Um padrão distribuído em preto e branco&#10;&#10;Descrição gerada automaticamente com baixa confiança">
            <a:extLst>
              <a:ext uri="{FF2B5EF4-FFF2-40B4-BE49-F238E27FC236}">
                <a16:creationId xmlns:a16="http://schemas.microsoft.com/office/drawing/2014/main" id="{E88B2398-8473-499F-836C-F3AF518F5BB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26" name="Elemento gráfico 25">
            <a:extLst>
              <a:ext uri="{FF2B5EF4-FFF2-40B4-BE49-F238E27FC236}">
                <a16:creationId xmlns:a16="http://schemas.microsoft.com/office/drawing/2014/main" id="{E1BC9BFE-80C0-4DA9-92DB-070C41E412B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076"/>
            <a:ext cx="2029968" cy="2029968"/>
          </a:xfrm>
          <a:prstGeom prst="rect">
            <a:avLst/>
          </a:prstGeom>
        </p:spPr>
      </p:pic>
      <p:sp>
        <p:nvSpPr>
          <p:cNvPr id="31" name="Retângulo 30">
            <a:extLst>
              <a:ext uri="{FF2B5EF4-FFF2-40B4-BE49-F238E27FC236}">
                <a16:creationId xmlns:a16="http://schemas.microsoft.com/office/drawing/2014/main" id="{A522571C-09D3-4F39-B963-76F80D9973F1}"/>
              </a:ext>
            </a:extLst>
          </p:cNvPr>
          <p:cNvSpPr/>
          <p:nvPr userDrawn="1"/>
        </p:nvSpPr>
        <p:spPr>
          <a:xfrm>
            <a:off x="2029968" y="6045049"/>
            <a:ext cx="2029968" cy="8129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6" name="Retângulo 35">
            <a:extLst>
              <a:ext uri="{FF2B5EF4-FFF2-40B4-BE49-F238E27FC236}">
                <a16:creationId xmlns:a16="http://schemas.microsoft.com/office/drawing/2014/main" id="{20268D7D-D5FB-492C-8D00-3E866534BD42}"/>
              </a:ext>
            </a:extLst>
          </p:cNvPr>
          <p:cNvSpPr/>
          <p:nvPr userDrawn="1"/>
        </p:nvSpPr>
        <p:spPr>
          <a:xfrm flipH="1">
            <a:off x="0" y="4828032"/>
            <a:ext cx="2032942"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4" name="Elemento gráfico 13">
            <a:extLst>
              <a:ext uri="{FF2B5EF4-FFF2-40B4-BE49-F238E27FC236}">
                <a16:creationId xmlns:a16="http://schemas.microsoft.com/office/drawing/2014/main" id="{54BCEF24-C76B-44E5-A457-E55658E8EB8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860" y="4828032"/>
            <a:ext cx="2029968" cy="2029968"/>
          </a:xfrm>
          <a:prstGeom prst="rect">
            <a:avLst/>
          </a:prstGeom>
        </p:spPr>
      </p:pic>
      <p:grpSp>
        <p:nvGrpSpPr>
          <p:cNvPr id="40" name="Grupo 39">
            <a:extLst>
              <a:ext uri="{FF2B5EF4-FFF2-40B4-BE49-F238E27FC236}">
                <a16:creationId xmlns:a16="http://schemas.microsoft.com/office/drawing/2014/main" id="{18216784-417D-44A8-8CF1-C0CAF410EB9B}"/>
              </a:ext>
            </a:extLst>
          </p:cNvPr>
          <p:cNvGrpSpPr/>
          <p:nvPr userDrawn="1"/>
        </p:nvGrpSpPr>
        <p:grpSpPr>
          <a:xfrm>
            <a:off x="100242" y="2099803"/>
            <a:ext cx="1920240" cy="1920240"/>
            <a:chOff x="5361924" y="7472790"/>
            <a:chExt cx="1828800" cy="1828800"/>
          </a:xfrm>
        </p:grpSpPr>
        <p:grpSp>
          <p:nvGrpSpPr>
            <p:cNvPr id="41" name="Grupo 40">
              <a:extLst>
                <a:ext uri="{FF2B5EF4-FFF2-40B4-BE49-F238E27FC236}">
                  <a16:creationId xmlns:a16="http://schemas.microsoft.com/office/drawing/2014/main" id="{FFF90BA2-E949-4FDF-A88E-B68F607E3205}"/>
                </a:ext>
              </a:extLst>
            </p:cNvPr>
            <p:cNvGrpSpPr/>
            <p:nvPr userDrawn="1"/>
          </p:nvGrpSpPr>
          <p:grpSpPr>
            <a:xfrm>
              <a:off x="5361924" y="7472790"/>
              <a:ext cx="1828800" cy="1828800"/>
              <a:chOff x="5361924" y="7472790"/>
              <a:chExt cx="1828800" cy="1828800"/>
            </a:xfrm>
          </p:grpSpPr>
          <p:grpSp>
            <p:nvGrpSpPr>
              <p:cNvPr id="43" name="Grupo 42">
                <a:extLst>
                  <a:ext uri="{FF2B5EF4-FFF2-40B4-BE49-F238E27FC236}">
                    <a16:creationId xmlns:a16="http://schemas.microsoft.com/office/drawing/2014/main" id="{41F18930-2C24-4BA6-A1EB-BF1644EE8558}"/>
                  </a:ext>
                </a:extLst>
              </p:cNvPr>
              <p:cNvGrpSpPr/>
              <p:nvPr userDrawn="1"/>
            </p:nvGrpSpPr>
            <p:grpSpPr>
              <a:xfrm>
                <a:off x="5361924" y="7472790"/>
                <a:ext cx="1828800" cy="1828800"/>
                <a:chOff x="5388428" y="7173291"/>
                <a:chExt cx="1828800" cy="1828800"/>
              </a:xfrm>
            </p:grpSpPr>
            <p:grpSp>
              <p:nvGrpSpPr>
                <p:cNvPr id="49" name="Grupo 48">
                  <a:extLst>
                    <a:ext uri="{FF2B5EF4-FFF2-40B4-BE49-F238E27FC236}">
                      <a16:creationId xmlns:a16="http://schemas.microsoft.com/office/drawing/2014/main" id="{D5953E65-C24C-4C83-86BB-E4A6D2532FDF}"/>
                    </a:ext>
                  </a:extLst>
                </p:cNvPr>
                <p:cNvGrpSpPr/>
                <p:nvPr userDrawn="1"/>
              </p:nvGrpSpPr>
              <p:grpSpPr>
                <a:xfrm>
                  <a:off x="5388428" y="7173291"/>
                  <a:ext cx="1828800" cy="1828800"/>
                  <a:chOff x="5388428" y="7173291"/>
                  <a:chExt cx="1828800" cy="1828800"/>
                </a:xfrm>
              </p:grpSpPr>
              <p:grpSp>
                <p:nvGrpSpPr>
                  <p:cNvPr id="51" name="Grupo 50">
                    <a:extLst>
                      <a:ext uri="{FF2B5EF4-FFF2-40B4-BE49-F238E27FC236}">
                        <a16:creationId xmlns:a16="http://schemas.microsoft.com/office/drawing/2014/main" id="{0B9DA7A8-A66E-4E0E-92DF-B3FF112EBB70}"/>
                      </a:ext>
                    </a:extLst>
                  </p:cNvPr>
                  <p:cNvGrpSpPr/>
                  <p:nvPr userDrawn="1"/>
                </p:nvGrpSpPr>
                <p:grpSpPr>
                  <a:xfrm>
                    <a:off x="5388428" y="7173291"/>
                    <a:ext cx="1828800" cy="1828800"/>
                    <a:chOff x="5579044" y="7049770"/>
                    <a:chExt cx="1828800" cy="1828800"/>
                  </a:xfrm>
                </p:grpSpPr>
                <p:grpSp>
                  <p:nvGrpSpPr>
                    <p:cNvPr id="53" name="Grupo 52">
                      <a:extLst>
                        <a:ext uri="{FF2B5EF4-FFF2-40B4-BE49-F238E27FC236}">
                          <a16:creationId xmlns:a16="http://schemas.microsoft.com/office/drawing/2014/main" id="{94E74739-1964-4A3C-B2E5-28FEF5EF8E49}"/>
                        </a:ext>
                      </a:extLst>
                    </p:cNvPr>
                    <p:cNvGrpSpPr/>
                    <p:nvPr userDrawn="1"/>
                  </p:nvGrpSpPr>
                  <p:grpSpPr>
                    <a:xfrm>
                      <a:off x="5579044" y="7049770"/>
                      <a:ext cx="1828800" cy="1828800"/>
                      <a:chOff x="5579044" y="7049770"/>
                      <a:chExt cx="1828800" cy="1828800"/>
                    </a:xfrm>
                  </p:grpSpPr>
                  <p:grpSp>
                    <p:nvGrpSpPr>
                      <p:cNvPr id="55" name="Grupo 54">
                        <a:extLst>
                          <a:ext uri="{FF2B5EF4-FFF2-40B4-BE49-F238E27FC236}">
                            <a16:creationId xmlns:a16="http://schemas.microsoft.com/office/drawing/2014/main" id="{E31C22DC-76BD-4E83-8A1A-B7AE70B2E8FE}"/>
                          </a:ext>
                        </a:extLst>
                      </p:cNvPr>
                      <p:cNvGrpSpPr/>
                      <p:nvPr userDrawn="1"/>
                    </p:nvGrpSpPr>
                    <p:grpSpPr>
                      <a:xfrm>
                        <a:off x="5579044" y="7049770"/>
                        <a:ext cx="1828800" cy="1828800"/>
                        <a:chOff x="5579044" y="7049770"/>
                        <a:chExt cx="1828800" cy="1828800"/>
                      </a:xfrm>
                    </p:grpSpPr>
                    <p:grpSp>
                      <p:nvGrpSpPr>
                        <p:cNvPr id="57" name="Grupo 56">
                          <a:extLst>
                            <a:ext uri="{FF2B5EF4-FFF2-40B4-BE49-F238E27FC236}">
                              <a16:creationId xmlns:a16="http://schemas.microsoft.com/office/drawing/2014/main" id="{F63C700C-5749-4BA1-8128-78559312E825}"/>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EC81C305-3A69-4634-8A07-56F8272122AF}"/>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60" name="Oval 59">
                            <a:extLst>
                              <a:ext uri="{FF2B5EF4-FFF2-40B4-BE49-F238E27FC236}">
                                <a16:creationId xmlns:a16="http://schemas.microsoft.com/office/drawing/2014/main" id="{A14AAEDA-8F87-420D-A6BD-FF115C08EB7A}"/>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8" name="Oval 57">
                          <a:extLst>
                            <a:ext uri="{FF2B5EF4-FFF2-40B4-BE49-F238E27FC236}">
                              <a16:creationId xmlns:a16="http://schemas.microsoft.com/office/drawing/2014/main" id="{A1FA4EA0-701D-49A3-8962-1BD0CE6E9C0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6" name="Oval 55">
                        <a:extLst>
                          <a:ext uri="{FF2B5EF4-FFF2-40B4-BE49-F238E27FC236}">
                            <a16:creationId xmlns:a16="http://schemas.microsoft.com/office/drawing/2014/main" id="{E362A8AA-1110-4C1C-9922-60F7D43E82B0}"/>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4" name="Oval 53">
                      <a:extLst>
                        <a:ext uri="{FF2B5EF4-FFF2-40B4-BE49-F238E27FC236}">
                          <a16:creationId xmlns:a16="http://schemas.microsoft.com/office/drawing/2014/main" id="{BC8B72EE-335A-4030-B500-7E6FB4D24F18}"/>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2" name="Oval 51">
                    <a:extLst>
                      <a:ext uri="{FF2B5EF4-FFF2-40B4-BE49-F238E27FC236}">
                        <a16:creationId xmlns:a16="http://schemas.microsoft.com/office/drawing/2014/main" id="{10167348-D9AA-4440-8569-849A6B0F2C2D}"/>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0" name="Oval 49">
                  <a:extLst>
                    <a:ext uri="{FF2B5EF4-FFF2-40B4-BE49-F238E27FC236}">
                      <a16:creationId xmlns:a16="http://schemas.microsoft.com/office/drawing/2014/main" id="{A5616AB2-7A83-42C0-883C-FFA27D5468C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4" name="Oval 43">
                <a:extLst>
                  <a:ext uri="{FF2B5EF4-FFF2-40B4-BE49-F238E27FC236}">
                    <a16:creationId xmlns:a16="http://schemas.microsoft.com/office/drawing/2014/main" id="{6A9CA073-4F0B-4787-B46D-7886261E945E}"/>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5" name="Oval 44">
                <a:extLst>
                  <a:ext uri="{FF2B5EF4-FFF2-40B4-BE49-F238E27FC236}">
                    <a16:creationId xmlns:a16="http://schemas.microsoft.com/office/drawing/2014/main" id="{9AF901A3-1EC5-458F-A653-74CCEAE9A13D}"/>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6" name="Oval 45">
                <a:extLst>
                  <a:ext uri="{FF2B5EF4-FFF2-40B4-BE49-F238E27FC236}">
                    <a16:creationId xmlns:a16="http://schemas.microsoft.com/office/drawing/2014/main" id="{4D5E35A9-4BB5-48F3-AE34-E1BDD3343EB1}"/>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7" name="Oval 46">
                <a:extLst>
                  <a:ext uri="{FF2B5EF4-FFF2-40B4-BE49-F238E27FC236}">
                    <a16:creationId xmlns:a16="http://schemas.microsoft.com/office/drawing/2014/main" id="{A9A549D5-A823-49C4-8C36-D074E6E039B9}"/>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8" name="Oval 47">
                <a:extLst>
                  <a:ext uri="{FF2B5EF4-FFF2-40B4-BE49-F238E27FC236}">
                    <a16:creationId xmlns:a16="http://schemas.microsoft.com/office/drawing/2014/main" id="{6A767C47-7246-4B50-8E78-82766365754A}"/>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2" name="Oval 41">
              <a:extLst>
                <a:ext uri="{FF2B5EF4-FFF2-40B4-BE49-F238E27FC236}">
                  <a16:creationId xmlns:a16="http://schemas.microsoft.com/office/drawing/2014/main" id="{0AEE1DDC-07C3-4204-A3B1-BB7C77C0622B}"/>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75" name="Retângulo 74">
            <a:extLst>
              <a:ext uri="{FF2B5EF4-FFF2-40B4-BE49-F238E27FC236}">
                <a16:creationId xmlns:a16="http://schemas.microsoft.com/office/drawing/2014/main" id="{15DA288D-BE35-46E8-AA86-9F28D8504DAB}"/>
              </a:ext>
            </a:extLst>
          </p:cNvPr>
          <p:cNvSpPr/>
          <p:nvPr userDrawn="1"/>
        </p:nvSpPr>
        <p:spPr>
          <a:xfrm>
            <a:off x="0" y="4043197"/>
            <a:ext cx="2029968" cy="784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74" name="Forma livre: Forma 73">
            <a:extLst>
              <a:ext uri="{FF2B5EF4-FFF2-40B4-BE49-F238E27FC236}">
                <a16:creationId xmlns:a16="http://schemas.microsoft.com/office/drawing/2014/main" id="{72557B54-30A3-4192-9D51-EE28AF522DE9}"/>
              </a:ext>
            </a:extLst>
          </p:cNvPr>
          <p:cNvSpPr/>
          <p:nvPr userDrawn="1"/>
        </p:nvSpPr>
        <p:spPr>
          <a:xfrm>
            <a:off x="0" y="2021358"/>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cxnSp>
        <p:nvCxnSpPr>
          <p:cNvPr id="66" name="Conector Reto 65">
            <a:extLst>
              <a:ext uri="{FF2B5EF4-FFF2-40B4-BE49-F238E27FC236}">
                <a16:creationId xmlns:a16="http://schemas.microsoft.com/office/drawing/2014/main" id="{2208FD0E-034D-4DF3-85D7-F0EBE2775B58}"/>
              </a:ext>
            </a:extLst>
          </p:cNvPr>
          <p:cNvCxnSpPr>
            <a:cxnSpLocks/>
          </p:cNvCxnSpPr>
          <p:nvPr userDrawn="1"/>
        </p:nvCxnSpPr>
        <p:spPr>
          <a:xfrm>
            <a:off x="10632" y="-7753"/>
            <a:ext cx="4052352" cy="404086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1" name="Oval 70">
            <a:extLst>
              <a:ext uri="{FF2B5EF4-FFF2-40B4-BE49-F238E27FC236}">
                <a16:creationId xmlns:a16="http://schemas.microsoft.com/office/drawing/2014/main" id="{E20239FE-47D0-4B4F-8440-F859F368C141}"/>
              </a:ext>
            </a:extLst>
          </p:cNvPr>
          <p:cNvSpPr/>
          <p:nvPr userDrawn="1"/>
        </p:nvSpPr>
        <p:spPr>
          <a:xfrm>
            <a:off x="3903349" y="3869829"/>
            <a:ext cx="274320" cy="2743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12" name="Espaço Reservado para Data 3">
            <a:extLst>
              <a:ext uri="{FF2B5EF4-FFF2-40B4-BE49-F238E27FC236}">
                <a16:creationId xmlns:a16="http://schemas.microsoft.com/office/drawing/2014/main" id="{5E4B9359-45F7-446D-8327-B1978DE8E3D8}"/>
              </a:ext>
            </a:extLst>
          </p:cNvPr>
          <p:cNvSpPr>
            <a:spLocks noGrp="1"/>
          </p:cNvSpPr>
          <p:nvPr>
            <p:ph type="dt" sz="half" idx="10"/>
          </p:nvPr>
        </p:nvSpPr>
        <p:spPr>
          <a:xfrm>
            <a:off x="493776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113" name="Espaço Reservado para Rodapé 4">
            <a:extLst>
              <a:ext uri="{FF2B5EF4-FFF2-40B4-BE49-F238E27FC236}">
                <a16:creationId xmlns:a16="http://schemas.microsoft.com/office/drawing/2014/main" id="{A808BC2F-0D21-4E99-B8C6-DC1C7CD1274C}"/>
              </a:ext>
            </a:extLst>
          </p:cNvPr>
          <p:cNvSpPr>
            <a:spLocks noGrp="1"/>
          </p:cNvSpPr>
          <p:nvPr>
            <p:ph type="ftr" sz="quarter" idx="11"/>
          </p:nvPr>
        </p:nvSpPr>
        <p:spPr>
          <a:xfrm>
            <a:off x="743616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114" name="Espaço Reservado para o Número do Slide 5">
            <a:extLst>
              <a:ext uri="{FF2B5EF4-FFF2-40B4-BE49-F238E27FC236}">
                <a16:creationId xmlns:a16="http://schemas.microsoft.com/office/drawing/2014/main" id="{054CC8D5-17CB-435D-B227-465D3B8FA059}"/>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19373990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a">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339840" cy="1325880"/>
          </a:xfrm>
        </p:spPr>
        <p:txBody>
          <a:bodyPr rtlCol="0" anchor="t" anchorCtr="0"/>
          <a:lstStyle>
            <a:lvl1pPr>
              <a:defRPr lang="pt-BR" cap="all" baseline="0">
                <a:solidFill>
                  <a:schemeClr val="accent1"/>
                </a:solidFill>
              </a:defRPr>
            </a:lvl1pPr>
          </a:lstStyle>
          <a:p>
            <a:pPr rtl="0"/>
            <a:r>
              <a:rPr lang="pt-BR"/>
              <a:t>CLIQUE PARA ADICIONAR O TÍTULO</a:t>
            </a:r>
          </a:p>
        </p:txBody>
      </p:sp>
      <p:grpSp>
        <p:nvGrpSpPr>
          <p:cNvPr id="3" name="Grupo 2">
            <a:extLst>
              <a:ext uri="{FF2B5EF4-FFF2-40B4-BE49-F238E27FC236}">
                <a16:creationId xmlns:a16="http://schemas.microsoft.com/office/drawing/2014/main" id="{AA46EB74-3A91-4DAA-ACF3-FF090B2F7C96}"/>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Elemento gráfico 25">
              <a:extLst>
                <a:ext uri="{FF2B5EF4-FFF2-40B4-BE49-F238E27FC236}">
                  <a16:creationId xmlns:a16="http://schemas.microsoft.com/office/drawing/2014/main" id="{E1BC9BFE-80C0-4DA9-92DB-070C41E412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tângulo 23">
              <a:extLst>
                <a:ext uri="{FF2B5EF4-FFF2-40B4-BE49-F238E27FC236}">
                  <a16:creationId xmlns:a16="http://schemas.microsoft.com/office/drawing/2014/main" id="{F5ED01E4-35BF-4165-86B2-E3BDFD91DEE3}"/>
                </a:ext>
                <a:ext uri="{C183D7F6-B498-43B3-948B-1728B52AA6E4}">
                  <adec:decorative xmlns:adec="http://schemas.microsoft.com/office/drawing/2017/decorative" val="1"/>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9" name="Elemento gráfico 8">
              <a:extLst>
                <a:ext uri="{FF2B5EF4-FFF2-40B4-BE49-F238E27FC236}">
                  <a16:creationId xmlns:a16="http://schemas.microsoft.com/office/drawing/2014/main" id="{B7E6DD28-C71B-4484-973A-D12A27730009}"/>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tângulo 23">
              <a:extLst>
                <a:ext uri="{FF2B5EF4-FFF2-40B4-BE49-F238E27FC236}">
                  <a16:creationId xmlns:a16="http://schemas.microsoft.com/office/drawing/2014/main" id="{AB403917-256D-4254-A12F-F8BD19470C42}"/>
                </a:ext>
                <a:ext uri="{C183D7F6-B498-43B3-948B-1728B52AA6E4}">
                  <adec:decorative xmlns:adec="http://schemas.microsoft.com/office/drawing/2017/decorative" val="1"/>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2" name="Elemento gráfico 11">
              <a:extLst>
                <a:ext uri="{FF2B5EF4-FFF2-40B4-BE49-F238E27FC236}">
                  <a16:creationId xmlns:a16="http://schemas.microsoft.com/office/drawing/2014/main" id="{EB06A536-5FCB-4761-9EFF-D54BE44B1FD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áfico 12">
              <a:extLst>
                <a:ext uri="{FF2B5EF4-FFF2-40B4-BE49-F238E27FC236}">
                  <a16:creationId xmlns:a16="http://schemas.microsoft.com/office/drawing/2014/main" id="{3B73C61F-3D48-4791-8280-D98D2C01E0C1}"/>
                </a:ext>
                <a:ext uri="{C183D7F6-B498-43B3-948B-1728B52AA6E4}">
                  <adec:decorative xmlns:adec="http://schemas.microsoft.com/office/drawing/2017/decorative" val="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upo 20">
              <a:extLst>
                <a:ext uri="{FF2B5EF4-FFF2-40B4-BE49-F238E27FC236}">
                  <a16:creationId xmlns:a16="http://schemas.microsoft.com/office/drawing/2014/main" id="{94213EEF-F759-4045-9F53-49C1B4ECED53}"/>
                </a:ext>
                <a:ext uri="{C183D7F6-B498-43B3-948B-1728B52AA6E4}">
                  <adec:decorative xmlns:adec="http://schemas.microsoft.com/office/drawing/2017/decorative" val="1"/>
                </a:ext>
              </a:extLst>
            </p:cNvPr>
            <p:cNvGrpSpPr/>
            <p:nvPr userDrawn="1"/>
          </p:nvGrpSpPr>
          <p:grpSpPr>
            <a:xfrm>
              <a:off x="1159403" y="5806395"/>
              <a:ext cx="2870810" cy="1000774"/>
              <a:chOff x="-13699" y="5839164"/>
              <a:chExt cx="2862790" cy="1000774"/>
            </a:xfrm>
          </p:grpSpPr>
          <p:sp>
            <p:nvSpPr>
              <p:cNvPr id="91" name="Forma livre: Forma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90" name="Forma livre: Forma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9" name="Forma livre: Forma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8" name="Forma livre: Forma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7" name="Forma livre: Forma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6" name="Forma livre: Forma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5" name="Forma livre: Forma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4" name="Forma livre: Forma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3" name="Forma livre: Forma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2" name="Forma Livre: Forma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1" name="Forma livre: Forma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0" name="Forma livre: Forma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9" name="Forma livre: Forma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8" name="Forma livre: Forma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7" name="Forma livre: Forma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6" name="Forma livre: Forma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3" name="Forma livre: Forma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grpSp>
        <p:sp>
          <p:nvSpPr>
            <p:cNvPr id="101" name="Forma livre: Forma 100">
              <a:extLst>
                <a:ext uri="{FF2B5EF4-FFF2-40B4-BE49-F238E27FC236}">
                  <a16:creationId xmlns:a16="http://schemas.microsoft.com/office/drawing/2014/main" id="{788A3CD7-1915-41CF-9FB5-E6FEDCA8F19C}"/>
                </a:ext>
                <a:ext uri="{C183D7F6-B498-43B3-948B-1728B52AA6E4}">
                  <adec:decorative xmlns:adec="http://schemas.microsoft.com/office/drawing/2017/decorative" val="1"/>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33" name="Forma livre: Forma 132">
              <a:extLst>
                <a:ext uri="{FF2B5EF4-FFF2-40B4-BE49-F238E27FC236}">
                  <a16:creationId xmlns:a16="http://schemas.microsoft.com/office/drawing/2014/main" id="{3591DEB5-C98C-4EF8-AA57-B8F45C484FF4}"/>
                </a:ext>
                <a:ext uri="{C183D7F6-B498-43B3-948B-1728B52AA6E4}">
                  <adec:decorative xmlns:adec="http://schemas.microsoft.com/office/drawing/2017/decorative" val="1"/>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55" name="Forma livre: Forma 154">
              <a:extLst>
                <a:ext uri="{FF2B5EF4-FFF2-40B4-BE49-F238E27FC236}">
                  <a16:creationId xmlns:a16="http://schemas.microsoft.com/office/drawing/2014/main" id="{6FFCF0CF-3167-4E3E-BD4A-236ACC247EC0}"/>
                </a:ext>
                <a:ext uri="{C183D7F6-B498-43B3-948B-1728B52AA6E4}">
                  <adec:decorative xmlns:adec="http://schemas.microsoft.com/office/drawing/2017/decorative" val="1"/>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4" name="Forma livre: Forma 153">
              <a:extLst>
                <a:ext uri="{FF2B5EF4-FFF2-40B4-BE49-F238E27FC236}">
                  <a16:creationId xmlns:a16="http://schemas.microsoft.com/office/drawing/2014/main" id="{AB47A61A-6E4C-49A5-A2E8-2410A107CC2A}"/>
                </a:ext>
                <a:ext uri="{C183D7F6-B498-43B3-948B-1728B52AA6E4}">
                  <adec:decorative xmlns:adec="http://schemas.microsoft.com/office/drawing/2017/decorative" val="1"/>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3" name="Forma livre: Forma 152">
              <a:extLst>
                <a:ext uri="{FF2B5EF4-FFF2-40B4-BE49-F238E27FC236}">
                  <a16:creationId xmlns:a16="http://schemas.microsoft.com/office/drawing/2014/main" id="{FC8CDBA7-BF04-4719-8D66-513A71ECCAFF}"/>
                </a:ext>
                <a:ext uri="{C183D7F6-B498-43B3-948B-1728B52AA6E4}">
                  <adec:decorative xmlns:adec="http://schemas.microsoft.com/office/drawing/2017/decorative" val="1"/>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2" name="Forma Livre: Forma 151">
              <a:extLst>
                <a:ext uri="{FF2B5EF4-FFF2-40B4-BE49-F238E27FC236}">
                  <a16:creationId xmlns:a16="http://schemas.microsoft.com/office/drawing/2014/main" id="{79CDC826-71AB-4245-AC5F-8DC9DB2BBCE0}"/>
                </a:ext>
                <a:ext uri="{C183D7F6-B498-43B3-948B-1728B52AA6E4}">
                  <adec:decorative xmlns:adec="http://schemas.microsoft.com/office/drawing/2017/decorative" val="1"/>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1" name="Forma Livre: Forma 150">
              <a:extLst>
                <a:ext uri="{FF2B5EF4-FFF2-40B4-BE49-F238E27FC236}">
                  <a16:creationId xmlns:a16="http://schemas.microsoft.com/office/drawing/2014/main" id="{4DE1670F-43B8-4EA8-878C-AC3FF1921E21}"/>
                </a:ext>
                <a:ext uri="{C183D7F6-B498-43B3-948B-1728B52AA6E4}">
                  <adec:decorative xmlns:adec="http://schemas.microsoft.com/office/drawing/2017/decorative" val="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0" name="Forma livre: Forma 149">
              <a:extLst>
                <a:ext uri="{FF2B5EF4-FFF2-40B4-BE49-F238E27FC236}">
                  <a16:creationId xmlns:a16="http://schemas.microsoft.com/office/drawing/2014/main" id="{4AE780ED-EF51-4AD7-A73F-01E563D0E8BC}"/>
                </a:ext>
                <a:ext uri="{C183D7F6-B498-43B3-948B-1728B52AA6E4}">
                  <adec:decorative xmlns:adec="http://schemas.microsoft.com/office/drawing/2017/decorative" val="1"/>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9" name="Forma livre: Forma 148">
              <a:extLst>
                <a:ext uri="{FF2B5EF4-FFF2-40B4-BE49-F238E27FC236}">
                  <a16:creationId xmlns:a16="http://schemas.microsoft.com/office/drawing/2014/main" id="{BE269AE3-65CE-4B86-B8B1-413783695039}"/>
                </a:ext>
                <a:ext uri="{C183D7F6-B498-43B3-948B-1728B52AA6E4}">
                  <adec:decorative xmlns:adec="http://schemas.microsoft.com/office/drawing/2017/decorative" val="1"/>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8" name="Forma livre: Forma 147">
              <a:extLst>
                <a:ext uri="{FF2B5EF4-FFF2-40B4-BE49-F238E27FC236}">
                  <a16:creationId xmlns:a16="http://schemas.microsoft.com/office/drawing/2014/main" id="{C35E0649-74BB-4271-BE7D-1F2ED094753E}"/>
                </a:ext>
                <a:ext uri="{C183D7F6-B498-43B3-948B-1728B52AA6E4}">
                  <adec:decorative xmlns:adec="http://schemas.microsoft.com/office/drawing/2017/decorative" val="1"/>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7" name="Forma Livre: Forma 146">
              <a:extLst>
                <a:ext uri="{FF2B5EF4-FFF2-40B4-BE49-F238E27FC236}">
                  <a16:creationId xmlns:a16="http://schemas.microsoft.com/office/drawing/2014/main" id="{6C2D71F3-0A7A-4745-A34F-CE00E95F927C}"/>
                </a:ext>
                <a:ext uri="{C183D7F6-B498-43B3-948B-1728B52AA6E4}">
                  <adec:decorative xmlns:adec="http://schemas.microsoft.com/office/drawing/2017/decorative" val="1"/>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6" name="Forma Livre: Forma 145">
              <a:extLst>
                <a:ext uri="{FF2B5EF4-FFF2-40B4-BE49-F238E27FC236}">
                  <a16:creationId xmlns:a16="http://schemas.microsoft.com/office/drawing/2014/main" id="{51BF2AB6-6873-4ED8-98DB-4A9398AF7324}"/>
                </a:ext>
                <a:ext uri="{C183D7F6-B498-43B3-948B-1728B52AA6E4}">
                  <adec:decorative xmlns:adec="http://schemas.microsoft.com/office/drawing/2017/decorative" val="1"/>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5" name="Forma livre: Forma 144">
              <a:extLst>
                <a:ext uri="{FF2B5EF4-FFF2-40B4-BE49-F238E27FC236}">
                  <a16:creationId xmlns:a16="http://schemas.microsoft.com/office/drawing/2014/main" id="{38BEE1DC-3180-496F-B9F2-0541143A9C65}"/>
                </a:ext>
                <a:ext uri="{C183D7F6-B498-43B3-948B-1728B52AA6E4}">
                  <adec:decorative xmlns:adec="http://schemas.microsoft.com/office/drawing/2017/decorative" val="1"/>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4" name="Forma livre: Forma 143">
              <a:extLst>
                <a:ext uri="{FF2B5EF4-FFF2-40B4-BE49-F238E27FC236}">
                  <a16:creationId xmlns:a16="http://schemas.microsoft.com/office/drawing/2014/main" id="{D39D863D-C379-4E72-B276-53F62D7E2B98}"/>
                </a:ext>
                <a:ext uri="{C183D7F6-B498-43B3-948B-1728B52AA6E4}">
                  <adec:decorative xmlns:adec="http://schemas.microsoft.com/office/drawing/2017/decorative" val="1"/>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3" name="Forma livre: Forma 142">
              <a:extLst>
                <a:ext uri="{FF2B5EF4-FFF2-40B4-BE49-F238E27FC236}">
                  <a16:creationId xmlns:a16="http://schemas.microsoft.com/office/drawing/2014/main" id="{9079BA6D-6450-46A6-9874-663ABFE497CE}"/>
                </a:ext>
                <a:ext uri="{C183D7F6-B498-43B3-948B-1728B52AA6E4}">
                  <adec:decorative xmlns:adec="http://schemas.microsoft.com/office/drawing/2017/decorative" val="1"/>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2" name="Forma Livre: Forma 141">
              <a:extLst>
                <a:ext uri="{FF2B5EF4-FFF2-40B4-BE49-F238E27FC236}">
                  <a16:creationId xmlns:a16="http://schemas.microsoft.com/office/drawing/2014/main" id="{A4CFFBA8-B565-42FA-9C0D-4FC6525B06C1}"/>
                </a:ext>
                <a:ext uri="{C183D7F6-B498-43B3-948B-1728B52AA6E4}">
                  <adec:decorative xmlns:adec="http://schemas.microsoft.com/office/drawing/2017/decorative" val="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1" name="Forma Livre: Forma 140">
              <a:extLst>
                <a:ext uri="{FF2B5EF4-FFF2-40B4-BE49-F238E27FC236}">
                  <a16:creationId xmlns:a16="http://schemas.microsoft.com/office/drawing/2014/main" id="{98016DB4-3354-4E78-B07E-1D722297B864}"/>
                </a:ext>
                <a:ext uri="{C183D7F6-B498-43B3-948B-1728B52AA6E4}">
                  <adec:decorative xmlns:adec="http://schemas.microsoft.com/office/drawing/2017/decorative" val="1"/>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0" name="Forma livre: Forma 139">
              <a:extLst>
                <a:ext uri="{FF2B5EF4-FFF2-40B4-BE49-F238E27FC236}">
                  <a16:creationId xmlns:a16="http://schemas.microsoft.com/office/drawing/2014/main" id="{0CB1EA35-0D05-4F13-871D-0CAB5CECD44A}"/>
                </a:ext>
                <a:ext uri="{C183D7F6-B498-43B3-948B-1728B52AA6E4}">
                  <adec:decorative xmlns:adec="http://schemas.microsoft.com/office/drawing/2017/decorative" val="1"/>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9" name="Forma livre: Forma 138">
              <a:extLst>
                <a:ext uri="{FF2B5EF4-FFF2-40B4-BE49-F238E27FC236}">
                  <a16:creationId xmlns:a16="http://schemas.microsoft.com/office/drawing/2014/main" id="{17F84AF5-3C7F-4D42-92A9-CCA3CDB8EB55}"/>
                </a:ext>
                <a:ext uri="{C183D7F6-B498-43B3-948B-1728B52AA6E4}">
                  <adec:decorative xmlns:adec="http://schemas.microsoft.com/office/drawing/2017/decorative" val="1"/>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8" name="Forma livre: Forma 137">
              <a:extLst>
                <a:ext uri="{FF2B5EF4-FFF2-40B4-BE49-F238E27FC236}">
                  <a16:creationId xmlns:a16="http://schemas.microsoft.com/office/drawing/2014/main" id="{FA8E90CE-90F4-42ED-AAAF-0F139BE4E3D5}"/>
                </a:ext>
                <a:ext uri="{C183D7F6-B498-43B3-948B-1728B52AA6E4}">
                  <adec:decorative xmlns:adec="http://schemas.microsoft.com/office/drawing/2017/decorative" val="1"/>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7" name="Forma Livre: Forma 136">
              <a:extLst>
                <a:ext uri="{FF2B5EF4-FFF2-40B4-BE49-F238E27FC236}">
                  <a16:creationId xmlns:a16="http://schemas.microsoft.com/office/drawing/2014/main" id="{7C1C105E-FE0D-4A36-AE5B-BBA110F6EE53}"/>
                </a:ext>
                <a:ext uri="{C183D7F6-B498-43B3-948B-1728B52AA6E4}">
                  <adec:decorative xmlns:adec="http://schemas.microsoft.com/office/drawing/2017/decorative" val="1"/>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63" name="Forma livre: Forma 162">
              <a:extLst>
                <a:ext uri="{FF2B5EF4-FFF2-40B4-BE49-F238E27FC236}">
                  <a16:creationId xmlns:a16="http://schemas.microsoft.com/office/drawing/2014/main" id="{FEE07693-1822-40D4-88A4-0F663C787D7E}"/>
                </a:ext>
                <a:ext uri="{C183D7F6-B498-43B3-948B-1728B52AA6E4}">
                  <adec:decorative xmlns:adec="http://schemas.microsoft.com/office/drawing/2017/decorative" val="1"/>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4" name="Forma livre: Forma 183">
              <a:extLst>
                <a:ext uri="{FF2B5EF4-FFF2-40B4-BE49-F238E27FC236}">
                  <a16:creationId xmlns:a16="http://schemas.microsoft.com/office/drawing/2014/main" id="{AD282910-ECE9-4B26-9656-AD1D41D44AC8}"/>
                </a:ext>
                <a:ext uri="{C183D7F6-B498-43B3-948B-1728B52AA6E4}">
                  <adec:decorative xmlns:adec="http://schemas.microsoft.com/office/drawing/2017/decorative" val="1"/>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3" name="Forma livre: Forma 182">
              <a:extLst>
                <a:ext uri="{FF2B5EF4-FFF2-40B4-BE49-F238E27FC236}">
                  <a16:creationId xmlns:a16="http://schemas.microsoft.com/office/drawing/2014/main" id="{7C7A453C-4565-4652-9781-F1488009734C}"/>
                </a:ext>
                <a:ext uri="{C183D7F6-B498-43B3-948B-1728B52AA6E4}">
                  <adec:decorative xmlns:adec="http://schemas.microsoft.com/office/drawing/2017/decorative" val="1"/>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2" name="Forma livre: Forma 181">
              <a:extLst>
                <a:ext uri="{FF2B5EF4-FFF2-40B4-BE49-F238E27FC236}">
                  <a16:creationId xmlns:a16="http://schemas.microsoft.com/office/drawing/2014/main" id="{DE479407-B0BB-45F1-A93D-05ED5B41F316}"/>
                </a:ext>
                <a:ext uri="{C183D7F6-B498-43B3-948B-1728B52AA6E4}">
                  <adec:decorative xmlns:adec="http://schemas.microsoft.com/office/drawing/2017/decorative" val="1"/>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1" name="Forma livre: Forma 180">
              <a:extLst>
                <a:ext uri="{FF2B5EF4-FFF2-40B4-BE49-F238E27FC236}">
                  <a16:creationId xmlns:a16="http://schemas.microsoft.com/office/drawing/2014/main" id="{0271515D-B4B7-4502-B24F-DC5480444ED0}"/>
                </a:ext>
                <a:ext uri="{C183D7F6-B498-43B3-948B-1728B52AA6E4}">
                  <adec:decorative xmlns:adec="http://schemas.microsoft.com/office/drawing/2017/decorative" val="1"/>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0" name="Forma livre: Forma 179">
              <a:extLst>
                <a:ext uri="{FF2B5EF4-FFF2-40B4-BE49-F238E27FC236}">
                  <a16:creationId xmlns:a16="http://schemas.microsoft.com/office/drawing/2014/main" id="{DB364732-EC14-4416-964A-13F3D77CDBBD}"/>
                </a:ext>
                <a:ext uri="{C183D7F6-B498-43B3-948B-1728B52AA6E4}">
                  <adec:decorative xmlns:adec="http://schemas.microsoft.com/office/drawing/2017/decorative" val="1"/>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9" name="Forma livre: Forma 178">
              <a:extLst>
                <a:ext uri="{FF2B5EF4-FFF2-40B4-BE49-F238E27FC236}">
                  <a16:creationId xmlns:a16="http://schemas.microsoft.com/office/drawing/2014/main" id="{619347B5-2692-4514-B67B-159C25FA4940}"/>
                </a:ext>
                <a:ext uri="{C183D7F6-B498-43B3-948B-1728B52AA6E4}">
                  <adec:decorative xmlns:adec="http://schemas.microsoft.com/office/drawing/2017/decorative" val="1"/>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8" name="Forma livre: Forma 177">
              <a:extLst>
                <a:ext uri="{FF2B5EF4-FFF2-40B4-BE49-F238E27FC236}">
                  <a16:creationId xmlns:a16="http://schemas.microsoft.com/office/drawing/2014/main" id="{E1746638-BCA2-4B8F-A315-9514E1973CDD}"/>
                </a:ext>
                <a:ext uri="{C183D7F6-B498-43B3-948B-1728B52AA6E4}">
                  <adec:decorative xmlns:adec="http://schemas.microsoft.com/office/drawing/2017/decorative" val="1"/>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7" name="Forma livre: Forma 176">
              <a:extLst>
                <a:ext uri="{FF2B5EF4-FFF2-40B4-BE49-F238E27FC236}">
                  <a16:creationId xmlns:a16="http://schemas.microsoft.com/office/drawing/2014/main" id="{47F56D6B-560F-4123-9E05-11ACF383DF87}"/>
                </a:ext>
                <a:ext uri="{C183D7F6-B498-43B3-948B-1728B52AA6E4}">
                  <adec:decorative xmlns:adec="http://schemas.microsoft.com/office/drawing/2017/decorative" val="1"/>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6" name="Forma livre: Forma 175">
              <a:extLst>
                <a:ext uri="{FF2B5EF4-FFF2-40B4-BE49-F238E27FC236}">
                  <a16:creationId xmlns:a16="http://schemas.microsoft.com/office/drawing/2014/main" id="{2FD3A4D4-C05F-4057-8408-6FF0887E068F}"/>
                </a:ext>
                <a:ext uri="{C183D7F6-B498-43B3-948B-1728B52AA6E4}">
                  <adec:decorative xmlns:adec="http://schemas.microsoft.com/office/drawing/2017/decorative" val="1"/>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5" name="Forma livre: Forma 174">
              <a:extLst>
                <a:ext uri="{FF2B5EF4-FFF2-40B4-BE49-F238E27FC236}">
                  <a16:creationId xmlns:a16="http://schemas.microsoft.com/office/drawing/2014/main" id="{32EAC669-BA43-4F58-9784-4CCDFE4D6F4E}"/>
                </a:ext>
                <a:ext uri="{C183D7F6-B498-43B3-948B-1728B52AA6E4}">
                  <adec:decorative xmlns:adec="http://schemas.microsoft.com/office/drawing/2017/decorative" val="1"/>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4" name="Forma livre: Forma 173">
              <a:extLst>
                <a:ext uri="{FF2B5EF4-FFF2-40B4-BE49-F238E27FC236}">
                  <a16:creationId xmlns:a16="http://schemas.microsoft.com/office/drawing/2014/main" id="{73CAE3B4-689F-4EC3-8CC9-EB6D360E3846}"/>
                </a:ext>
                <a:ext uri="{C183D7F6-B498-43B3-948B-1728B52AA6E4}">
                  <adec:decorative xmlns:adec="http://schemas.microsoft.com/office/drawing/2017/decorative" val="1"/>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3" name="Forma livre: Forma 172">
              <a:extLst>
                <a:ext uri="{FF2B5EF4-FFF2-40B4-BE49-F238E27FC236}">
                  <a16:creationId xmlns:a16="http://schemas.microsoft.com/office/drawing/2014/main" id="{8665978C-1CDF-4EF9-9A5C-4C6C0B3BE0F0}"/>
                </a:ext>
                <a:ext uri="{C183D7F6-B498-43B3-948B-1728B52AA6E4}">
                  <adec:decorative xmlns:adec="http://schemas.microsoft.com/office/drawing/2017/decorative" val="1"/>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2" name="Forma livre: Forma 171">
              <a:extLst>
                <a:ext uri="{FF2B5EF4-FFF2-40B4-BE49-F238E27FC236}">
                  <a16:creationId xmlns:a16="http://schemas.microsoft.com/office/drawing/2014/main" id="{97F81447-DAE2-4092-B156-2723E18064A7}"/>
                </a:ext>
                <a:ext uri="{C183D7F6-B498-43B3-948B-1728B52AA6E4}">
                  <adec:decorative xmlns:adec="http://schemas.microsoft.com/office/drawing/2017/decorative" val="1"/>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1" name="Forma livre: Forma 170">
              <a:extLst>
                <a:ext uri="{FF2B5EF4-FFF2-40B4-BE49-F238E27FC236}">
                  <a16:creationId xmlns:a16="http://schemas.microsoft.com/office/drawing/2014/main" id="{AB0C8140-456A-4593-9DC3-5A53E63B0CDF}"/>
                </a:ext>
                <a:ext uri="{C183D7F6-B498-43B3-948B-1728B52AA6E4}">
                  <adec:decorative xmlns:adec="http://schemas.microsoft.com/office/drawing/2017/decorative" val="1"/>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0" name="Forma livre: Forma 169">
              <a:extLst>
                <a:ext uri="{FF2B5EF4-FFF2-40B4-BE49-F238E27FC236}">
                  <a16:creationId xmlns:a16="http://schemas.microsoft.com/office/drawing/2014/main" id="{E1411ED6-803D-4C5A-8E92-8EAC28ACA255}"/>
                </a:ext>
                <a:ext uri="{C183D7F6-B498-43B3-948B-1728B52AA6E4}">
                  <adec:decorative xmlns:adec="http://schemas.microsoft.com/office/drawing/2017/decorative" val="1"/>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9" name="Forma livre: Forma 168">
              <a:extLst>
                <a:ext uri="{FF2B5EF4-FFF2-40B4-BE49-F238E27FC236}">
                  <a16:creationId xmlns:a16="http://schemas.microsoft.com/office/drawing/2014/main" id="{D3F198DF-8521-45A1-8BAE-4FC70FC420A8}"/>
                </a:ext>
                <a:ext uri="{C183D7F6-B498-43B3-948B-1728B52AA6E4}">
                  <adec:decorative xmlns:adec="http://schemas.microsoft.com/office/drawing/2017/decorative" val="1"/>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8" name="Forma livre: Forma 167">
              <a:extLst>
                <a:ext uri="{FF2B5EF4-FFF2-40B4-BE49-F238E27FC236}">
                  <a16:creationId xmlns:a16="http://schemas.microsoft.com/office/drawing/2014/main" id="{AAA80212-BA6E-448F-BA91-287462E1D34C}"/>
                </a:ext>
                <a:ext uri="{C183D7F6-B498-43B3-948B-1728B52AA6E4}">
                  <adec:decorative xmlns:adec="http://schemas.microsoft.com/office/drawing/2017/decorative" val="1"/>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7" name="Forma livre: Forma 166">
              <a:extLst>
                <a:ext uri="{FF2B5EF4-FFF2-40B4-BE49-F238E27FC236}">
                  <a16:creationId xmlns:a16="http://schemas.microsoft.com/office/drawing/2014/main" id="{5B8EBCCB-B7E3-4837-AA61-44D0A400EC96}"/>
                </a:ext>
                <a:ext uri="{C183D7F6-B498-43B3-948B-1728B52AA6E4}">
                  <adec:decorative xmlns:adec="http://schemas.microsoft.com/office/drawing/2017/decorative" val="1"/>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grpSp>
      <p:sp>
        <p:nvSpPr>
          <p:cNvPr id="96" name="Espaço Reservado para Texto 9">
            <a:extLst>
              <a:ext uri="{FF2B5EF4-FFF2-40B4-BE49-F238E27FC236}">
                <a16:creationId xmlns:a16="http://schemas.microsoft.com/office/drawing/2014/main" id="{31DFD331-AE9E-4D35-BC5E-89A51E7CC6CF}"/>
              </a:ext>
            </a:extLst>
          </p:cNvPr>
          <p:cNvSpPr>
            <a:spLocks noGrp="1"/>
          </p:cNvSpPr>
          <p:nvPr>
            <p:ph type="body" sz="quarter" idx="15" hasCustomPrompt="1"/>
          </p:nvPr>
        </p:nvSpPr>
        <p:spPr>
          <a:xfrm>
            <a:off x="4937760" y="2080153"/>
            <a:ext cx="3200400" cy="365760"/>
          </a:xfrm>
        </p:spPr>
        <p:txBody>
          <a:bodyPr rtlCol="0">
            <a:noAutofit/>
          </a:bodyPr>
          <a:lstStyle>
            <a:lvl1pPr marL="0" indent="0">
              <a:lnSpc>
                <a:spcPts val="2400"/>
              </a:lnSpc>
              <a:spcBef>
                <a:spcPts val="0"/>
              </a:spcBef>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5" name="Espaço Reservado para Texto 9">
            <a:extLst>
              <a:ext uri="{FF2B5EF4-FFF2-40B4-BE49-F238E27FC236}">
                <a16:creationId xmlns:a16="http://schemas.microsoft.com/office/drawing/2014/main" id="{E4B2F207-6068-4806-A6CC-5A7FCB66A218}"/>
              </a:ext>
            </a:extLst>
          </p:cNvPr>
          <p:cNvSpPr>
            <a:spLocks noGrp="1"/>
          </p:cNvSpPr>
          <p:nvPr>
            <p:ph type="body" sz="quarter" idx="13"/>
          </p:nvPr>
        </p:nvSpPr>
        <p:spPr>
          <a:xfrm>
            <a:off x="4937760" y="2491866"/>
            <a:ext cx="3200400" cy="7315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98" name="Espaço Reservado para Texto 9">
            <a:extLst>
              <a:ext uri="{FF2B5EF4-FFF2-40B4-BE49-F238E27FC236}">
                <a16:creationId xmlns:a16="http://schemas.microsoft.com/office/drawing/2014/main" id="{8F52AD35-565E-4B3E-B63D-69F6C62E56DF}"/>
              </a:ext>
            </a:extLst>
          </p:cNvPr>
          <p:cNvSpPr>
            <a:spLocks noGrp="1"/>
          </p:cNvSpPr>
          <p:nvPr>
            <p:ph type="body" sz="quarter" idx="17" hasCustomPrompt="1"/>
          </p:nvPr>
        </p:nvSpPr>
        <p:spPr>
          <a:xfrm>
            <a:off x="4937760" y="3417082"/>
            <a:ext cx="3200400" cy="365760"/>
          </a:xfrm>
        </p:spPr>
        <p:txBody>
          <a:bodyPr rtlCol="0">
            <a:noAutofit/>
          </a:bodyPr>
          <a:lstStyle>
            <a:lvl1pPr marL="0" indent="0">
              <a:lnSpc>
                <a:spcPts val="2400"/>
              </a:lnSpc>
              <a:spcBef>
                <a:spcPts val="0"/>
              </a:spcBef>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7" name="Espaço Reservado para Texto 9">
            <a:extLst>
              <a:ext uri="{FF2B5EF4-FFF2-40B4-BE49-F238E27FC236}">
                <a16:creationId xmlns:a16="http://schemas.microsoft.com/office/drawing/2014/main" id="{62E32947-70DC-4299-A3C0-D8CFA7571844}"/>
              </a:ext>
            </a:extLst>
          </p:cNvPr>
          <p:cNvSpPr>
            <a:spLocks noGrp="1"/>
          </p:cNvSpPr>
          <p:nvPr>
            <p:ph type="body" sz="quarter" idx="16"/>
          </p:nvPr>
        </p:nvSpPr>
        <p:spPr>
          <a:xfrm>
            <a:off x="4937760" y="3837939"/>
            <a:ext cx="3200400" cy="7315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100" name="Espaço Reservado para Texto 9">
            <a:extLst>
              <a:ext uri="{FF2B5EF4-FFF2-40B4-BE49-F238E27FC236}">
                <a16:creationId xmlns:a16="http://schemas.microsoft.com/office/drawing/2014/main" id="{15906F94-3E6E-4731-9975-FE2377DBDC21}"/>
              </a:ext>
            </a:extLst>
          </p:cNvPr>
          <p:cNvSpPr>
            <a:spLocks noGrp="1"/>
          </p:cNvSpPr>
          <p:nvPr>
            <p:ph type="body" sz="quarter" idx="19" hasCustomPrompt="1"/>
          </p:nvPr>
        </p:nvSpPr>
        <p:spPr>
          <a:xfrm>
            <a:off x="4933747" y="4790587"/>
            <a:ext cx="3200400" cy="365760"/>
          </a:xfrm>
        </p:spPr>
        <p:txBody>
          <a:bodyPr rtlCol="0">
            <a:noAutofit/>
          </a:bodyPr>
          <a:lstStyle>
            <a:lvl1pPr marL="0" indent="0">
              <a:lnSpc>
                <a:spcPts val="2400"/>
              </a:lnSpc>
              <a:spcBef>
                <a:spcPts val="0"/>
              </a:spcBef>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9" name="Espaço Reservado para Texto 9">
            <a:extLst>
              <a:ext uri="{FF2B5EF4-FFF2-40B4-BE49-F238E27FC236}">
                <a16:creationId xmlns:a16="http://schemas.microsoft.com/office/drawing/2014/main" id="{F592EC28-81D2-494E-AD5C-BC4F4FCD303E}"/>
              </a:ext>
            </a:extLst>
          </p:cNvPr>
          <p:cNvSpPr>
            <a:spLocks noGrp="1"/>
          </p:cNvSpPr>
          <p:nvPr>
            <p:ph type="body" sz="quarter" idx="18"/>
          </p:nvPr>
        </p:nvSpPr>
        <p:spPr>
          <a:xfrm>
            <a:off x="4933747" y="5203301"/>
            <a:ext cx="3200400" cy="7315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103" name="Espaço Reservado para Texto 9">
            <a:extLst>
              <a:ext uri="{FF2B5EF4-FFF2-40B4-BE49-F238E27FC236}">
                <a16:creationId xmlns:a16="http://schemas.microsoft.com/office/drawing/2014/main" id="{6B4E489F-EE15-4460-875A-2FB75B72C5DD}"/>
              </a:ext>
            </a:extLst>
          </p:cNvPr>
          <p:cNvSpPr>
            <a:spLocks noGrp="1"/>
          </p:cNvSpPr>
          <p:nvPr>
            <p:ph type="body" sz="quarter" idx="21" hasCustomPrompt="1"/>
          </p:nvPr>
        </p:nvSpPr>
        <p:spPr>
          <a:xfrm>
            <a:off x="8486217" y="2080153"/>
            <a:ext cx="3200400" cy="365760"/>
          </a:xfrm>
        </p:spPr>
        <p:txBody>
          <a:bodyPr rtlCol="0">
            <a:noAutofit/>
          </a:bodyPr>
          <a:lstStyle>
            <a:lvl1pPr marL="0" indent="0">
              <a:lnSpc>
                <a:spcPts val="2400"/>
              </a:lnSpc>
              <a:spcBef>
                <a:spcPts val="0"/>
              </a:spcBef>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102" name="Espaço Reservado para Texto 9">
            <a:extLst>
              <a:ext uri="{FF2B5EF4-FFF2-40B4-BE49-F238E27FC236}">
                <a16:creationId xmlns:a16="http://schemas.microsoft.com/office/drawing/2014/main" id="{41D6DC40-2E7F-4703-B810-A9DF12E8CA4D}"/>
              </a:ext>
            </a:extLst>
          </p:cNvPr>
          <p:cNvSpPr>
            <a:spLocks noGrp="1"/>
          </p:cNvSpPr>
          <p:nvPr>
            <p:ph type="body" sz="quarter" idx="20"/>
          </p:nvPr>
        </p:nvSpPr>
        <p:spPr>
          <a:xfrm>
            <a:off x="8486217" y="2486550"/>
            <a:ext cx="3200400" cy="7315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105" name="Espaço Reservado para Texto 9">
            <a:extLst>
              <a:ext uri="{FF2B5EF4-FFF2-40B4-BE49-F238E27FC236}">
                <a16:creationId xmlns:a16="http://schemas.microsoft.com/office/drawing/2014/main" id="{8D1334C0-9B97-4769-8EC5-505D553AD531}"/>
              </a:ext>
            </a:extLst>
          </p:cNvPr>
          <p:cNvSpPr>
            <a:spLocks noGrp="1"/>
          </p:cNvSpPr>
          <p:nvPr>
            <p:ph type="body" sz="quarter" idx="23" hasCustomPrompt="1"/>
          </p:nvPr>
        </p:nvSpPr>
        <p:spPr>
          <a:xfrm>
            <a:off x="8486217" y="3417082"/>
            <a:ext cx="3200400" cy="365760"/>
          </a:xfrm>
        </p:spPr>
        <p:txBody>
          <a:bodyPr rtlCol="0">
            <a:noAutofit/>
          </a:bodyPr>
          <a:lstStyle>
            <a:lvl1pPr marL="0" indent="0">
              <a:lnSpc>
                <a:spcPts val="2400"/>
              </a:lnSpc>
              <a:spcBef>
                <a:spcPts val="0"/>
              </a:spcBef>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104" name="Espaço Reservado para Texto 9">
            <a:extLst>
              <a:ext uri="{FF2B5EF4-FFF2-40B4-BE49-F238E27FC236}">
                <a16:creationId xmlns:a16="http://schemas.microsoft.com/office/drawing/2014/main" id="{77627840-21B3-4981-A379-398FD9F5B7EF}"/>
              </a:ext>
            </a:extLst>
          </p:cNvPr>
          <p:cNvSpPr>
            <a:spLocks noGrp="1"/>
          </p:cNvSpPr>
          <p:nvPr>
            <p:ph type="body" sz="quarter" idx="22"/>
          </p:nvPr>
        </p:nvSpPr>
        <p:spPr>
          <a:xfrm>
            <a:off x="8486217" y="3832623"/>
            <a:ext cx="3200400" cy="7315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209" name="Espaço Reservado para Data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210" name="Espaço Reservado para Rodapé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211" name="Espaço Reservado para o Número do Slide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921514593"/>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ção">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800850" cy="1325880"/>
          </a:xfrm>
        </p:spPr>
        <p:txBody>
          <a:bodyPr rtlCol="0" anchor="t" anchorCtr="0"/>
          <a:lstStyle>
            <a:lvl1pPr>
              <a:defRPr lang="pt-BR" cap="all" baseline="0">
                <a:solidFill>
                  <a:schemeClr val="tx2"/>
                </a:solidFill>
              </a:defRPr>
            </a:lvl1pPr>
          </a:lstStyle>
          <a:p>
            <a:pPr rtl="0"/>
            <a:r>
              <a:rPr lang="pt-BR"/>
              <a:t>CLIQUE PARA ADICIONAR O TÍTULO</a:t>
            </a:r>
          </a:p>
        </p:txBody>
      </p:sp>
      <p:grpSp>
        <p:nvGrpSpPr>
          <p:cNvPr id="3" name="Grupo 2">
            <a:extLst>
              <a:ext uri="{FF2B5EF4-FFF2-40B4-BE49-F238E27FC236}">
                <a16:creationId xmlns:a16="http://schemas.microsoft.com/office/drawing/2014/main" id="{0C962441-913E-484B-806B-8AD5CE673426}"/>
              </a:ext>
              <a:ext uri="{C183D7F6-B498-43B3-948B-1728B52AA6E4}">
                <adec:decorative xmlns:adec="http://schemas.microsoft.com/office/drawing/2017/decorative" val="1"/>
              </a:ext>
            </a:extLst>
          </p:cNvPr>
          <p:cNvGrpSpPr/>
          <p:nvPr userDrawn="1"/>
        </p:nvGrpSpPr>
        <p:grpSpPr>
          <a:xfrm>
            <a:off x="-33209" y="-16980"/>
            <a:ext cx="4096193" cy="6874980"/>
            <a:chOff x="-33209" y="-16980"/>
            <a:chExt cx="4096193" cy="6874980"/>
          </a:xfrm>
        </p:grpSpPr>
        <p:sp>
          <p:nvSpPr>
            <p:cNvPr id="7" name="Retângulo 6">
              <a:extLst>
                <a:ext uri="{FF2B5EF4-FFF2-40B4-BE49-F238E27FC236}">
                  <a16:creationId xmlns:a16="http://schemas.microsoft.com/office/drawing/2014/main" id="{E557D1F3-8C55-47FE-B39A-86D30F8FFEA1}"/>
                </a:ext>
              </a:extLst>
            </p:cNvPr>
            <p:cNvSpPr/>
            <p:nvPr userDrawn="1"/>
          </p:nvSpPr>
          <p:spPr>
            <a:xfrm>
              <a:off x="11888" y="0"/>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2" name="Retângulo 31">
              <a:extLst>
                <a:ext uri="{FF2B5EF4-FFF2-40B4-BE49-F238E27FC236}">
                  <a16:creationId xmlns:a16="http://schemas.microsoft.com/office/drawing/2014/main" id="{F4EB6F2E-2621-4EB5-A04D-906FD08CED87}"/>
                </a:ext>
              </a:extLst>
            </p:cNvPr>
            <p:cNvSpPr/>
            <p:nvPr userDrawn="1"/>
          </p:nvSpPr>
          <p:spPr>
            <a:xfrm flipH="1">
              <a:off x="0" y="4814860"/>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3" name="Retângulo 23">
              <a:extLst>
                <a:ext uri="{FF2B5EF4-FFF2-40B4-BE49-F238E27FC236}">
                  <a16:creationId xmlns:a16="http://schemas.microsoft.com/office/drawing/2014/main" id="{D2F68DA8-1D58-42B0-A2C9-046E92884BC1}"/>
                </a:ext>
              </a:extLst>
            </p:cNvPr>
            <p:cNvSpPr/>
            <p:nvPr userDrawn="1"/>
          </p:nvSpPr>
          <p:spPr>
            <a:xfrm>
              <a:off x="2033016" y="2031653"/>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4" name="Retângulo 33">
              <a:extLst>
                <a:ext uri="{FF2B5EF4-FFF2-40B4-BE49-F238E27FC236}">
                  <a16:creationId xmlns:a16="http://schemas.microsoft.com/office/drawing/2014/main" id="{9CC28908-2548-441C-BE9D-8728E1FC84C0}"/>
                </a:ext>
              </a:extLst>
            </p:cNvPr>
            <p:cNvSpPr/>
            <p:nvPr userDrawn="1"/>
          </p:nvSpPr>
          <p:spPr>
            <a:xfrm>
              <a:off x="2033016" y="40596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5" name="Imagem 34" descr="Um padrão distribuído em preto e branco&#10;&#10;Descrição gerada automaticamente com baixa confiança">
              <a:extLst>
                <a:ext uri="{FF2B5EF4-FFF2-40B4-BE49-F238E27FC236}">
                  <a16:creationId xmlns:a16="http://schemas.microsoft.com/office/drawing/2014/main" id="{731DC170-FB16-45F8-B62C-DCAB2B9AC310}"/>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033015" y="5086646"/>
              <a:ext cx="2019299" cy="999451"/>
            </a:xfrm>
            <a:prstGeom prst="rect">
              <a:avLst/>
            </a:prstGeom>
          </p:spPr>
        </p:pic>
        <p:pic>
          <p:nvPicPr>
            <p:cNvPr id="36" name="Elemento gráfico 35">
              <a:extLst>
                <a:ext uri="{FF2B5EF4-FFF2-40B4-BE49-F238E27FC236}">
                  <a16:creationId xmlns:a16="http://schemas.microsoft.com/office/drawing/2014/main" id="{6529D2A7-ABB3-4E2D-88CA-F813997011F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0800000">
              <a:off x="-9867" y="-16980"/>
              <a:ext cx="2029968" cy="2029968"/>
            </a:xfrm>
            <a:prstGeom prst="rect">
              <a:avLst/>
            </a:prstGeom>
          </p:spPr>
        </p:pic>
        <p:sp>
          <p:nvSpPr>
            <p:cNvPr id="37" name="Retângulo 36">
              <a:extLst>
                <a:ext uri="{FF2B5EF4-FFF2-40B4-BE49-F238E27FC236}">
                  <a16:creationId xmlns:a16="http://schemas.microsoft.com/office/drawing/2014/main" id="{CDB6750E-735F-4906-8BCA-E0BD4F029617}"/>
                </a:ext>
              </a:extLst>
            </p:cNvPr>
            <p:cNvSpPr/>
            <p:nvPr userDrawn="1"/>
          </p:nvSpPr>
          <p:spPr>
            <a:xfrm>
              <a:off x="2029968" y="6045049"/>
              <a:ext cx="2029968"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8" name="Elemento gráfico 37">
              <a:extLst>
                <a:ext uri="{FF2B5EF4-FFF2-40B4-BE49-F238E27FC236}">
                  <a16:creationId xmlns:a16="http://schemas.microsoft.com/office/drawing/2014/main" id="{051ECE99-ACA6-46AF-98D5-81FBD3F834A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9384" y="4828032"/>
              <a:ext cx="2029968" cy="2029968"/>
            </a:xfrm>
            <a:prstGeom prst="rect">
              <a:avLst/>
            </a:prstGeom>
          </p:spPr>
        </p:pic>
        <p:sp>
          <p:nvSpPr>
            <p:cNvPr id="39" name="Retângulo 38">
              <a:extLst>
                <a:ext uri="{FF2B5EF4-FFF2-40B4-BE49-F238E27FC236}">
                  <a16:creationId xmlns:a16="http://schemas.microsoft.com/office/drawing/2014/main" id="{9837D25D-BADF-40E0-B7F9-1288B53AA656}"/>
                </a:ext>
              </a:extLst>
            </p:cNvPr>
            <p:cNvSpPr/>
            <p:nvPr userDrawn="1"/>
          </p:nvSpPr>
          <p:spPr>
            <a:xfrm flipH="1">
              <a:off x="-9868" y="2000264"/>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nvGrpSpPr>
            <p:cNvPr id="40" name="Grupo 39">
              <a:extLst>
                <a:ext uri="{FF2B5EF4-FFF2-40B4-BE49-F238E27FC236}">
                  <a16:creationId xmlns:a16="http://schemas.microsoft.com/office/drawing/2014/main" id="{3A847BA4-24DF-47BE-BE28-02415C2A2D3C}"/>
                </a:ext>
              </a:extLst>
            </p:cNvPr>
            <p:cNvGrpSpPr/>
            <p:nvPr userDrawn="1"/>
          </p:nvGrpSpPr>
          <p:grpSpPr>
            <a:xfrm>
              <a:off x="100242" y="2099803"/>
              <a:ext cx="1920240" cy="1920240"/>
              <a:chOff x="5361924" y="7472790"/>
              <a:chExt cx="1828800" cy="1828800"/>
            </a:xfrm>
          </p:grpSpPr>
          <p:grpSp>
            <p:nvGrpSpPr>
              <p:cNvPr id="41" name="Grupo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upo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upo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upo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upo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upo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upo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61" name="Retângulo 60">
              <a:extLst>
                <a:ext uri="{FF2B5EF4-FFF2-40B4-BE49-F238E27FC236}">
                  <a16:creationId xmlns:a16="http://schemas.microsoft.com/office/drawing/2014/main" id="{D1189D1C-85ED-4EF1-A384-7C4590ED50FD}"/>
                </a:ext>
              </a:extLst>
            </p:cNvPr>
            <p:cNvSpPr/>
            <p:nvPr userDrawn="1"/>
          </p:nvSpPr>
          <p:spPr>
            <a:xfrm>
              <a:off x="0" y="4052952"/>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2" name="Forma livre: Forma 61">
              <a:extLst>
                <a:ext uri="{FF2B5EF4-FFF2-40B4-BE49-F238E27FC236}">
                  <a16:creationId xmlns:a16="http://schemas.microsoft.com/office/drawing/2014/main" id="{445306C5-E470-4A93-9C9F-5D066F760D16}"/>
                </a:ext>
              </a:extLst>
            </p:cNvPr>
            <p:cNvSpPr/>
            <p:nvPr userDrawn="1"/>
          </p:nvSpPr>
          <p:spPr>
            <a:xfrm>
              <a:off x="-33209" y="1999541"/>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cxnSp>
          <p:nvCxnSpPr>
            <p:cNvPr id="63" name="Conector Reto 62">
              <a:extLst>
                <a:ext uri="{FF2B5EF4-FFF2-40B4-BE49-F238E27FC236}">
                  <a16:creationId xmlns:a16="http://schemas.microsoft.com/office/drawing/2014/main" id="{B31C374B-40F2-4B1E-A9D8-6E5C932FF170}"/>
                </a:ext>
              </a:extLst>
            </p:cNvPr>
            <p:cNvCxnSpPr>
              <a:cxnSpLocks/>
            </p:cNvCxnSpPr>
            <p:nvPr userDrawn="1"/>
          </p:nvCxnSpPr>
          <p:spPr>
            <a:xfrm flipV="1">
              <a:off x="-33209" y="2009066"/>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2923530"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sp>
        <p:nvSpPr>
          <p:cNvPr id="75" name="Espaço Reservado para Texto 9">
            <a:extLst>
              <a:ext uri="{FF2B5EF4-FFF2-40B4-BE49-F238E27FC236}">
                <a16:creationId xmlns:a16="http://schemas.microsoft.com/office/drawing/2014/main" id="{4416EFAA-C2FD-4F04-91E3-9F1FA3533A94}"/>
              </a:ext>
            </a:extLst>
          </p:cNvPr>
          <p:cNvSpPr>
            <a:spLocks noGrp="1"/>
          </p:cNvSpPr>
          <p:nvPr>
            <p:ph type="body" sz="quarter" idx="15" hasCustomPrompt="1"/>
          </p:nvPr>
        </p:nvSpPr>
        <p:spPr>
          <a:xfrm>
            <a:off x="4937760" y="2084832"/>
            <a:ext cx="3200400" cy="365760"/>
          </a:xfrm>
        </p:spPr>
        <p:txBody>
          <a:bodyPr rtlCol="0">
            <a:noAutofit/>
          </a:bodyPr>
          <a:lstStyle>
            <a:lvl1pPr marL="0" indent="0">
              <a:lnSpc>
                <a:spcPts val="2400"/>
              </a:lnSpc>
              <a:buNone/>
              <a:defRPr lang="pt-BR" sz="2000" b="1" cap="all" baseline="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2" name="Espaço Reservado para Texto 9">
            <a:extLst>
              <a:ext uri="{FF2B5EF4-FFF2-40B4-BE49-F238E27FC236}">
                <a16:creationId xmlns:a16="http://schemas.microsoft.com/office/drawing/2014/main" id="{0BAC0AED-8273-498E-ABB8-65CD10B00735}"/>
              </a:ext>
            </a:extLst>
          </p:cNvPr>
          <p:cNvSpPr>
            <a:spLocks noGrp="1"/>
          </p:cNvSpPr>
          <p:nvPr>
            <p:ph type="body" sz="quarter" idx="13"/>
          </p:nvPr>
        </p:nvSpPr>
        <p:spPr>
          <a:xfrm>
            <a:off x="4914900" y="2496312"/>
            <a:ext cx="3200400" cy="1188720"/>
          </a:xfrm>
        </p:spPr>
        <p:txBody>
          <a:bodyPr rtlCol="0">
            <a:normAutofit/>
          </a:bodyPr>
          <a:lstStyle>
            <a:lvl1pPr marL="0" indent="0">
              <a:lnSpc>
                <a:spcPts val="1800"/>
              </a:lnSpc>
              <a:spcBef>
                <a:spcPts val="0"/>
              </a:spcBef>
              <a:buNone/>
              <a:defRPr lang="pt-BR" sz="140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92" name="Espaço Reservado para Texto 9">
            <a:extLst>
              <a:ext uri="{FF2B5EF4-FFF2-40B4-BE49-F238E27FC236}">
                <a16:creationId xmlns:a16="http://schemas.microsoft.com/office/drawing/2014/main" id="{0FACFED0-6B1D-4868-929E-C9101D8B7DE1}"/>
              </a:ext>
            </a:extLst>
          </p:cNvPr>
          <p:cNvSpPr>
            <a:spLocks noGrp="1"/>
          </p:cNvSpPr>
          <p:nvPr>
            <p:ph type="body" sz="quarter" idx="16" hasCustomPrompt="1"/>
          </p:nvPr>
        </p:nvSpPr>
        <p:spPr>
          <a:xfrm>
            <a:off x="8538777" y="2084832"/>
            <a:ext cx="3200400" cy="365760"/>
          </a:xfrm>
        </p:spPr>
        <p:txBody>
          <a:bodyPr rtlCol="0">
            <a:noAutofit/>
          </a:bodyPr>
          <a:lstStyle>
            <a:lvl1pPr marL="0" indent="0">
              <a:lnSpc>
                <a:spcPts val="2400"/>
              </a:lnSpc>
              <a:buNone/>
              <a:defRPr lang="pt-BR" sz="2000" b="1" cap="all" baseline="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4" name="Espaço Reservado para Texto 9">
            <a:extLst>
              <a:ext uri="{FF2B5EF4-FFF2-40B4-BE49-F238E27FC236}">
                <a16:creationId xmlns:a16="http://schemas.microsoft.com/office/drawing/2014/main" id="{A3276736-0B83-4D4F-B7D9-AAEF95E38AE5}"/>
              </a:ext>
            </a:extLst>
          </p:cNvPr>
          <p:cNvSpPr>
            <a:spLocks noGrp="1"/>
          </p:cNvSpPr>
          <p:nvPr>
            <p:ph type="body" sz="quarter" idx="14"/>
          </p:nvPr>
        </p:nvSpPr>
        <p:spPr>
          <a:xfrm>
            <a:off x="8535924" y="2496312"/>
            <a:ext cx="3200400" cy="1188720"/>
          </a:xfrm>
        </p:spPr>
        <p:txBody>
          <a:bodyPr rtlCol="0">
            <a:normAutofit/>
          </a:bodyPr>
          <a:lstStyle>
            <a:lvl1pPr marL="0" indent="0">
              <a:lnSpc>
                <a:spcPts val="1800"/>
              </a:lnSpc>
              <a:spcBef>
                <a:spcPts val="0"/>
              </a:spcBef>
              <a:buNone/>
              <a:defRPr lang="pt-BR" sz="140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95" name="Espaço Reservado para Texto 9">
            <a:extLst>
              <a:ext uri="{FF2B5EF4-FFF2-40B4-BE49-F238E27FC236}">
                <a16:creationId xmlns:a16="http://schemas.microsoft.com/office/drawing/2014/main" id="{B57AD20F-1E1B-4FD3-8A76-E07A91002B85}"/>
              </a:ext>
            </a:extLst>
          </p:cNvPr>
          <p:cNvSpPr>
            <a:spLocks noGrp="1"/>
          </p:cNvSpPr>
          <p:nvPr>
            <p:ph type="body" sz="quarter" idx="19" hasCustomPrompt="1"/>
          </p:nvPr>
        </p:nvSpPr>
        <p:spPr>
          <a:xfrm>
            <a:off x="4937760" y="3838956"/>
            <a:ext cx="3200400" cy="365760"/>
          </a:xfrm>
        </p:spPr>
        <p:txBody>
          <a:bodyPr rtlCol="0">
            <a:noAutofit/>
          </a:bodyPr>
          <a:lstStyle>
            <a:lvl1pPr marL="0" indent="0">
              <a:lnSpc>
                <a:spcPts val="2400"/>
              </a:lnSpc>
              <a:buNone/>
              <a:defRPr lang="pt-BR" sz="2000" b="1" cap="all" baseline="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3" name="Espaço Reservado para Texto 9">
            <a:extLst>
              <a:ext uri="{FF2B5EF4-FFF2-40B4-BE49-F238E27FC236}">
                <a16:creationId xmlns:a16="http://schemas.microsoft.com/office/drawing/2014/main" id="{6688431F-3AD3-44AD-A5DF-E032B167CC02}"/>
              </a:ext>
            </a:extLst>
          </p:cNvPr>
          <p:cNvSpPr>
            <a:spLocks noGrp="1"/>
          </p:cNvSpPr>
          <p:nvPr>
            <p:ph type="body" sz="quarter" idx="17"/>
          </p:nvPr>
        </p:nvSpPr>
        <p:spPr>
          <a:xfrm>
            <a:off x="4937760" y="4255479"/>
            <a:ext cx="3200400" cy="1188720"/>
          </a:xfrm>
        </p:spPr>
        <p:txBody>
          <a:bodyPr rtlCol="0">
            <a:normAutofit/>
          </a:bodyPr>
          <a:lstStyle>
            <a:lvl1pPr marL="0" indent="0">
              <a:lnSpc>
                <a:spcPts val="1800"/>
              </a:lnSpc>
              <a:spcBef>
                <a:spcPts val="0"/>
              </a:spcBef>
              <a:buNone/>
              <a:defRPr lang="pt-BR" sz="140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96" name="Espaço Reservado para Texto 9">
            <a:extLst>
              <a:ext uri="{FF2B5EF4-FFF2-40B4-BE49-F238E27FC236}">
                <a16:creationId xmlns:a16="http://schemas.microsoft.com/office/drawing/2014/main" id="{F1B1DAAB-37E2-4803-8DF8-A56E6FFF054E}"/>
              </a:ext>
            </a:extLst>
          </p:cNvPr>
          <p:cNvSpPr>
            <a:spLocks noGrp="1"/>
          </p:cNvSpPr>
          <p:nvPr>
            <p:ph type="body" sz="quarter" idx="20" hasCustomPrompt="1"/>
          </p:nvPr>
        </p:nvSpPr>
        <p:spPr>
          <a:xfrm>
            <a:off x="8535924" y="3838956"/>
            <a:ext cx="3200400" cy="365760"/>
          </a:xfrm>
        </p:spPr>
        <p:txBody>
          <a:bodyPr rtlCol="0">
            <a:noAutofit/>
          </a:bodyPr>
          <a:lstStyle>
            <a:lvl1pPr marL="0" indent="0">
              <a:lnSpc>
                <a:spcPts val="2400"/>
              </a:lnSpc>
              <a:buNone/>
              <a:defRPr lang="pt-BR" sz="2000" b="1" cap="all" baseline="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4" name="Espaço Reservado para Texto 9">
            <a:extLst>
              <a:ext uri="{FF2B5EF4-FFF2-40B4-BE49-F238E27FC236}">
                <a16:creationId xmlns:a16="http://schemas.microsoft.com/office/drawing/2014/main" id="{E9E9B407-35B1-4B56-BB6A-4895E5AC4CC3}"/>
              </a:ext>
            </a:extLst>
          </p:cNvPr>
          <p:cNvSpPr>
            <a:spLocks noGrp="1"/>
          </p:cNvSpPr>
          <p:nvPr>
            <p:ph type="body" sz="quarter" idx="18"/>
          </p:nvPr>
        </p:nvSpPr>
        <p:spPr>
          <a:xfrm>
            <a:off x="8535924" y="4252806"/>
            <a:ext cx="3200400" cy="1188720"/>
          </a:xfrm>
        </p:spPr>
        <p:txBody>
          <a:bodyPr rtlCol="0">
            <a:normAutofit/>
          </a:bodyPr>
          <a:lstStyle>
            <a:lvl1pPr marL="0" indent="0">
              <a:lnSpc>
                <a:spcPts val="1800"/>
              </a:lnSpc>
              <a:spcBef>
                <a:spcPts val="0"/>
              </a:spcBef>
              <a:buNone/>
              <a:defRPr lang="pt-BR" sz="140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69" name="Espaço Reservado para Data 3">
            <a:extLst>
              <a:ext uri="{FF2B5EF4-FFF2-40B4-BE49-F238E27FC236}">
                <a16:creationId xmlns:a16="http://schemas.microsoft.com/office/drawing/2014/main" id="{E2B0C6B8-E2CB-460E-BBC8-AC4339C89DB2}"/>
              </a:ext>
            </a:extLst>
          </p:cNvPr>
          <p:cNvSpPr>
            <a:spLocks noGrp="1"/>
          </p:cNvSpPr>
          <p:nvPr>
            <p:ph type="dt" sz="half" idx="10"/>
          </p:nvPr>
        </p:nvSpPr>
        <p:spPr>
          <a:xfrm>
            <a:off x="4937760" y="6353175"/>
            <a:ext cx="1097280" cy="365125"/>
          </a:xfrm>
        </p:spPr>
        <p:txBody>
          <a:bodyPr rtlCol="0"/>
          <a:lstStyle>
            <a:lvl1pPr>
              <a:defRPr lang="pt-BR">
                <a:solidFill>
                  <a:schemeClr val="bg1"/>
                </a:solidFill>
              </a:defRPr>
            </a:lvl1pPr>
          </a:lstStyle>
          <a:p>
            <a:pPr rtl="0"/>
            <a:r>
              <a:rPr lang="pt-BR" dirty="0"/>
              <a:t>20AA</a:t>
            </a:r>
          </a:p>
        </p:txBody>
      </p:sp>
      <p:sp>
        <p:nvSpPr>
          <p:cNvPr id="70" name="Espaço Reservado para Rodapé 4">
            <a:extLst>
              <a:ext uri="{FF2B5EF4-FFF2-40B4-BE49-F238E27FC236}">
                <a16:creationId xmlns:a16="http://schemas.microsoft.com/office/drawing/2014/main" id="{433844D3-0FDA-4C97-9B21-5021A38E4FC2}"/>
              </a:ext>
            </a:extLst>
          </p:cNvPr>
          <p:cNvSpPr>
            <a:spLocks noGrp="1"/>
          </p:cNvSpPr>
          <p:nvPr>
            <p:ph type="ftr" sz="quarter" idx="11"/>
          </p:nvPr>
        </p:nvSpPr>
        <p:spPr>
          <a:xfrm>
            <a:off x="7436167" y="6350000"/>
            <a:ext cx="2286000" cy="365125"/>
          </a:xfrm>
        </p:spPr>
        <p:txBody>
          <a:bodyPr rtlCol="0"/>
          <a:lstStyle>
            <a:lvl1pPr>
              <a:defRPr lang="pt-BR">
                <a:solidFill>
                  <a:schemeClr val="bg1"/>
                </a:solidFill>
              </a:defRPr>
            </a:lvl1pPr>
          </a:lstStyle>
          <a:p>
            <a:pPr rtl="0"/>
            <a:r>
              <a:rPr lang="pt-BR"/>
              <a:t>Título da apresentação</a:t>
            </a:r>
          </a:p>
        </p:txBody>
      </p:sp>
      <p:sp>
        <p:nvSpPr>
          <p:cNvPr id="71" name="Espaço Reservado para o Número do Slide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202555004"/>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são geral do produto">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rtlCol="0" anchor="t" anchorCtr="0"/>
          <a:lstStyle>
            <a:lvl1pPr>
              <a:defRPr lang="pt-BR" cap="all" baseline="0">
                <a:solidFill>
                  <a:schemeClr val="accent1"/>
                </a:solidFill>
              </a:defRPr>
            </a:lvl1pPr>
          </a:lstStyle>
          <a:p>
            <a:pPr rtl="0"/>
            <a:r>
              <a:rPr lang="pt-BR"/>
              <a:t>CLIQUE PARA ADICIONAR O TÍTULO</a:t>
            </a:r>
          </a:p>
        </p:txBody>
      </p:sp>
      <p:grpSp>
        <p:nvGrpSpPr>
          <p:cNvPr id="5" name="Grupo 4">
            <a:extLst>
              <a:ext uri="{FF2B5EF4-FFF2-40B4-BE49-F238E27FC236}">
                <a16:creationId xmlns:a16="http://schemas.microsoft.com/office/drawing/2014/main" id="{76A6A8D4-352A-4CDF-8E34-3A3E06402913}"/>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grpSp>
          <p:nvGrpSpPr>
            <p:cNvPr id="3" name="Grupo 2">
              <a:extLst>
                <a:ext uri="{FF2B5EF4-FFF2-40B4-BE49-F238E27FC236}">
                  <a16:creationId xmlns:a16="http://schemas.microsoft.com/office/drawing/2014/main" id="{4CDCB077-A12F-4FE0-AD96-924BF98DBB84}"/>
                </a:ext>
                <a:ext uri="{C183D7F6-B498-43B3-948B-1728B52AA6E4}">
                  <adec:decorative xmlns:adec="http://schemas.microsoft.com/office/drawing/2017/decorative" val="1"/>
                </a:ext>
              </a:extLst>
            </p:cNvPr>
            <p:cNvGrpSpPr/>
            <p:nvPr userDrawn="1"/>
          </p:nvGrpSpPr>
          <p:grpSpPr>
            <a:xfrm>
              <a:off x="8138160" y="-7084"/>
              <a:ext cx="4053840" cy="4061621"/>
              <a:chOff x="8138160" y="-7084"/>
              <a:chExt cx="4053840" cy="4061621"/>
            </a:xfrm>
          </p:grpSpPr>
          <p:sp>
            <p:nvSpPr>
              <p:cNvPr id="39" name="Retângulo 38">
                <a:extLst>
                  <a:ext uri="{FF2B5EF4-FFF2-40B4-BE49-F238E27FC236}">
                    <a16:creationId xmlns:a16="http://schemas.microsoft.com/office/drawing/2014/main" id="{9837D25D-BADF-40E0-B7F9-1288B53AA656}"/>
                  </a:ext>
                </a:extLst>
              </p:cNvPr>
              <p:cNvSpPr/>
              <p:nvPr userDrawn="1"/>
            </p:nvSpPr>
            <p:spPr>
              <a:xfrm flipH="1">
                <a:off x="8138160" y="2017039"/>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1" name="Retângulo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3" name="Retângulo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9" name="Retângulo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8" name="Elemento gráfico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tângulo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grpSp>
          <p:nvGrpSpPr>
            <p:cNvPr id="4" name="Grupo 3">
              <a:extLst>
                <a:ext uri="{FF2B5EF4-FFF2-40B4-BE49-F238E27FC236}">
                  <a16:creationId xmlns:a16="http://schemas.microsoft.com/office/drawing/2014/main" id="{17B41BF2-DA71-4B06-A2F0-757A5EF7047C}"/>
                </a:ext>
                <a:ext uri="{C183D7F6-B498-43B3-948B-1728B52AA6E4}">
                  <adec:decorative xmlns:adec="http://schemas.microsoft.com/office/drawing/2017/decorative" val="1"/>
                </a:ext>
              </a:extLst>
            </p:cNvPr>
            <p:cNvGrpSpPr/>
            <p:nvPr userDrawn="1"/>
          </p:nvGrpSpPr>
          <p:grpSpPr>
            <a:xfrm>
              <a:off x="8094267" y="-12136"/>
              <a:ext cx="4100169" cy="6878956"/>
              <a:chOff x="8094267" y="-12136"/>
              <a:chExt cx="4100169" cy="6878956"/>
            </a:xfrm>
          </p:grpSpPr>
          <p:sp>
            <p:nvSpPr>
              <p:cNvPr id="32" name="Retângulo 31">
                <a:extLst>
                  <a:ext uri="{FF2B5EF4-FFF2-40B4-BE49-F238E27FC236}">
                    <a16:creationId xmlns:a16="http://schemas.microsoft.com/office/drawing/2014/main" id="{F4EB6F2E-2621-4EB5-A04D-906FD08CED87}"/>
                  </a:ext>
                </a:extLst>
              </p:cNvPr>
              <p:cNvSpPr/>
              <p:nvPr userDrawn="1"/>
            </p:nvSpPr>
            <p:spPr>
              <a:xfrm flipH="1">
                <a:off x="8138160" y="4868828"/>
                <a:ext cx="2032942" cy="19979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4" name="Retângulo 33">
                <a:extLst>
                  <a:ext uri="{FF2B5EF4-FFF2-40B4-BE49-F238E27FC236}">
                    <a16:creationId xmlns:a16="http://schemas.microsoft.com/office/drawing/2014/main" id="{9CC28908-2548-441C-BE9D-8728E1FC84C0}"/>
                  </a:ext>
                </a:extLst>
              </p:cNvPr>
              <p:cNvSpPr/>
              <p:nvPr userDrawn="1"/>
            </p:nvSpPr>
            <p:spPr>
              <a:xfrm>
                <a:off x="10164468" y="4044603"/>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5" name="Imagem 34" descr="Um padrão distribuído em preto e branco&#10;&#10;Descrição gerada automaticamente com baixa confiança">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2419" y="5079562"/>
                <a:ext cx="2019299" cy="999451"/>
              </a:xfrm>
              <a:prstGeom prst="rect">
                <a:avLst/>
              </a:prstGeom>
            </p:spPr>
          </p:pic>
          <p:pic>
            <p:nvPicPr>
              <p:cNvPr id="36" name="Elemento gráfico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7489" y="-12136"/>
                <a:ext cx="2029968" cy="2029968"/>
              </a:xfrm>
              <a:prstGeom prst="rect">
                <a:avLst/>
              </a:prstGeom>
            </p:spPr>
          </p:pic>
          <p:sp>
            <p:nvSpPr>
              <p:cNvPr id="37" name="Retângulo 36">
                <a:extLst>
                  <a:ext uri="{FF2B5EF4-FFF2-40B4-BE49-F238E27FC236}">
                    <a16:creationId xmlns:a16="http://schemas.microsoft.com/office/drawing/2014/main" id="{CDB6750E-735F-4906-8BCA-E0BD4F029617}"/>
                  </a:ext>
                </a:extLst>
              </p:cNvPr>
              <p:cNvSpPr/>
              <p:nvPr userDrawn="1"/>
            </p:nvSpPr>
            <p:spPr>
              <a:xfrm>
                <a:off x="10162032" y="6020759"/>
                <a:ext cx="2029968" cy="837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8" name="Elemento gráfico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8160" y="4863676"/>
                <a:ext cx="2029968" cy="1997992"/>
              </a:xfrm>
              <a:prstGeom prst="rect">
                <a:avLst/>
              </a:prstGeom>
            </p:spPr>
          </p:pic>
          <p:grpSp>
            <p:nvGrpSpPr>
              <p:cNvPr id="40" name="Grupo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upo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upo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upo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upo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upo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upo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upo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61" name="Retângulo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2" name="Forma livre: Forma 61">
                <a:extLst>
                  <a:ext uri="{FF2B5EF4-FFF2-40B4-BE49-F238E27FC236}">
                    <a16:creationId xmlns:a16="http://schemas.microsoft.com/office/drawing/2014/main" id="{445306C5-E470-4A93-9C9F-5D066F760D16}"/>
                  </a:ext>
                </a:extLst>
              </p:cNvPr>
              <p:cNvSpPr/>
              <p:nvPr userDrawn="1"/>
            </p:nvSpPr>
            <p:spPr>
              <a:xfrm>
                <a:off x="8138160" y="2028241"/>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cxnSp>
            <p:nvCxnSpPr>
              <p:cNvPr id="63" name="Conector Reto 62">
                <a:extLst>
                  <a:ext uri="{FF2B5EF4-FFF2-40B4-BE49-F238E27FC236}">
                    <a16:creationId xmlns:a16="http://schemas.microsoft.com/office/drawing/2014/main" id="{B31C374B-40F2-4B1E-A9D8-6E5C932FF170}"/>
                  </a:ext>
                </a:extLst>
              </p:cNvPr>
              <p:cNvCxnSpPr>
                <a:cxnSpLocks/>
              </p:cNvCxnSpPr>
              <p:nvPr userDrawn="1"/>
            </p:nvCxnSpPr>
            <p:spPr>
              <a:xfrm flipV="1">
                <a:off x="8094267" y="2005958"/>
                <a:ext cx="3017520"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1006" y="186812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grpSp>
      <p:sp>
        <p:nvSpPr>
          <p:cNvPr id="69" name="Espaço Reservado para Texto 9">
            <a:extLst>
              <a:ext uri="{FF2B5EF4-FFF2-40B4-BE49-F238E27FC236}">
                <a16:creationId xmlns:a16="http://schemas.microsoft.com/office/drawing/2014/main" id="{DEE368EA-C32D-4066-8292-11EB5B67AB3C}"/>
              </a:ext>
            </a:extLst>
          </p:cNvPr>
          <p:cNvSpPr>
            <a:spLocks noGrp="1"/>
          </p:cNvSpPr>
          <p:nvPr>
            <p:ph type="body" sz="quarter" idx="15" hasCustomPrompt="1"/>
          </p:nvPr>
        </p:nvSpPr>
        <p:spPr>
          <a:xfrm>
            <a:off x="914400" y="2084832"/>
            <a:ext cx="320040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10" name="Espaço Reservado para Texto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496312"/>
            <a:ext cx="3200400" cy="11887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70" name="Espaço Reservado para Texto 9">
            <a:extLst>
              <a:ext uri="{FF2B5EF4-FFF2-40B4-BE49-F238E27FC236}">
                <a16:creationId xmlns:a16="http://schemas.microsoft.com/office/drawing/2014/main" id="{C3E5ADF3-741C-452B-9B49-005E753E6E0B}"/>
              </a:ext>
            </a:extLst>
          </p:cNvPr>
          <p:cNvSpPr>
            <a:spLocks noGrp="1"/>
          </p:cNvSpPr>
          <p:nvPr>
            <p:ph type="body" sz="quarter" idx="16" hasCustomPrompt="1"/>
          </p:nvPr>
        </p:nvSpPr>
        <p:spPr>
          <a:xfrm>
            <a:off x="4538277" y="2084832"/>
            <a:ext cx="320040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68" name="Espaço Reservado para Texto 9">
            <a:extLst>
              <a:ext uri="{FF2B5EF4-FFF2-40B4-BE49-F238E27FC236}">
                <a16:creationId xmlns:a16="http://schemas.microsoft.com/office/drawing/2014/main" id="{2C541281-49BC-4F14-B167-DE14FE3A622C}"/>
              </a:ext>
            </a:extLst>
          </p:cNvPr>
          <p:cNvSpPr>
            <a:spLocks noGrp="1"/>
          </p:cNvSpPr>
          <p:nvPr>
            <p:ph type="body" sz="quarter" idx="14"/>
          </p:nvPr>
        </p:nvSpPr>
        <p:spPr>
          <a:xfrm>
            <a:off x="4535424" y="2496312"/>
            <a:ext cx="3200400" cy="118872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73" name="Espaço Reservado para Texto 9">
            <a:extLst>
              <a:ext uri="{FF2B5EF4-FFF2-40B4-BE49-F238E27FC236}">
                <a16:creationId xmlns:a16="http://schemas.microsoft.com/office/drawing/2014/main" id="{3B7B080D-47B1-4B65-8638-AD5E3240EDA7}"/>
              </a:ext>
            </a:extLst>
          </p:cNvPr>
          <p:cNvSpPr>
            <a:spLocks noGrp="1"/>
          </p:cNvSpPr>
          <p:nvPr>
            <p:ph type="body" sz="quarter" idx="19" hasCustomPrompt="1"/>
          </p:nvPr>
        </p:nvSpPr>
        <p:spPr>
          <a:xfrm>
            <a:off x="914400" y="3840480"/>
            <a:ext cx="320040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1" name="Espaço Reservado para Texto 9">
            <a:extLst>
              <a:ext uri="{FF2B5EF4-FFF2-40B4-BE49-F238E27FC236}">
                <a16:creationId xmlns:a16="http://schemas.microsoft.com/office/drawing/2014/main" id="{AA51BCEC-2845-4DF6-8F9A-2B163EC16DD5}"/>
              </a:ext>
            </a:extLst>
          </p:cNvPr>
          <p:cNvSpPr>
            <a:spLocks noGrp="1"/>
          </p:cNvSpPr>
          <p:nvPr>
            <p:ph type="body" sz="quarter" idx="17"/>
          </p:nvPr>
        </p:nvSpPr>
        <p:spPr>
          <a:xfrm>
            <a:off x="914400" y="4251960"/>
            <a:ext cx="3200400" cy="114300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74" name="Espaço Reservado para Texto 9">
            <a:extLst>
              <a:ext uri="{FF2B5EF4-FFF2-40B4-BE49-F238E27FC236}">
                <a16:creationId xmlns:a16="http://schemas.microsoft.com/office/drawing/2014/main" id="{5B98F8C8-0931-4E43-ABDE-8A700DD269D7}"/>
              </a:ext>
            </a:extLst>
          </p:cNvPr>
          <p:cNvSpPr>
            <a:spLocks noGrp="1"/>
          </p:cNvSpPr>
          <p:nvPr>
            <p:ph type="body" sz="quarter" idx="20" hasCustomPrompt="1"/>
          </p:nvPr>
        </p:nvSpPr>
        <p:spPr>
          <a:xfrm>
            <a:off x="4535424" y="3840480"/>
            <a:ext cx="320040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2" name="Espaço Reservado para Texto 9">
            <a:extLst>
              <a:ext uri="{FF2B5EF4-FFF2-40B4-BE49-F238E27FC236}">
                <a16:creationId xmlns:a16="http://schemas.microsoft.com/office/drawing/2014/main" id="{126E196B-9448-4FBE-A134-65735F8ED97F}"/>
              </a:ext>
            </a:extLst>
          </p:cNvPr>
          <p:cNvSpPr>
            <a:spLocks noGrp="1"/>
          </p:cNvSpPr>
          <p:nvPr>
            <p:ph type="body" sz="quarter" idx="18"/>
          </p:nvPr>
        </p:nvSpPr>
        <p:spPr>
          <a:xfrm>
            <a:off x="4535424" y="4251960"/>
            <a:ext cx="3200400" cy="1143000"/>
          </a:xfrm>
        </p:spPr>
        <p:txBody>
          <a:bodyPr rtlCol="0">
            <a:normAutofit/>
          </a:bodyPr>
          <a:lstStyle>
            <a:lvl1pPr marL="0" indent="0">
              <a:lnSpc>
                <a:spcPts val="1800"/>
              </a:lnSpc>
              <a:spcBef>
                <a:spcPts val="0"/>
              </a:spcBef>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65" name="Espaço Reservado para Data 3">
            <a:extLst>
              <a:ext uri="{FF2B5EF4-FFF2-40B4-BE49-F238E27FC236}">
                <a16:creationId xmlns:a16="http://schemas.microsoft.com/office/drawing/2014/main" id="{405B8744-A7AF-461F-9103-708D9BFE8947}"/>
              </a:ext>
            </a:extLst>
          </p:cNvPr>
          <p:cNvSpPr>
            <a:spLocks noGrp="1"/>
          </p:cNvSpPr>
          <p:nvPr>
            <p:ph type="dt" sz="half" idx="10"/>
          </p:nvPr>
        </p:nvSpPr>
        <p:spPr>
          <a:xfrm>
            <a:off x="914400" y="6355080"/>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66" name="Espaço Reservado para Rodapé 4">
            <a:extLst>
              <a:ext uri="{FF2B5EF4-FFF2-40B4-BE49-F238E27FC236}">
                <a16:creationId xmlns:a16="http://schemas.microsoft.com/office/drawing/2014/main" id="{C902A11D-5CD4-4561-882F-26EA89ADC0F9}"/>
              </a:ext>
            </a:extLst>
          </p:cNvPr>
          <p:cNvSpPr>
            <a:spLocks noGrp="1"/>
          </p:cNvSpPr>
          <p:nvPr>
            <p:ph type="ftr" sz="quarter" idx="11"/>
          </p:nvPr>
        </p:nvSpPr>
        <p:spPr>
          <a:xfrm>
            <a:off x="5499886" y="635508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67" name="Espaço Reservado para o Número do Slide 5">
            <a:extLst>
              <a:ext uri="{FF2B5EF4-FFF2-40B4-BE49-F238E27FC236}">
                <a16:creationId xmlns:a16="http://schemas.microsoft.com/office/drawing/2014/main" id="{F0739A04-E734-4FCE-954E-0C4FB1A4CA7A}"/>
              </a:ext>
            </a:extLst>
          </p:cNvPr>
          <p:cNvSpPr>
            <a:spLocks noGrp="1"/>
          </p:cNvSpPr>
          <p:nvPr>
            <p:ph type="sldNum" sz="quarter" idx="12"/>
          </p:nvPr>
        </p:nvSpPr>
        <p:spPr>
          <a:xfrm>
            <a:off x="11274091" y="635508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25940455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ítulo e conteúdo à esquerda">
    <p:bg>
      <p:bgPr>
        <a:solidFill>
          <a:schemeClr val="accent2"/>
        </a:solidFill>
        <a:effectLst/>
      </p:bgPr>
    </p:bg>
    <p:spTree>
      <p:nvGrpSpPr>
        <p:cNvPr id="1" name=""/>
        <p:cNvGrpSpPr/>
        <p:nvPr/>
      </p:nvGrpSpPr>
      <p:grpSpPr>
        <a:xfrm>
          <a:off x="0" y="0"/>
          <a:ext cx="0" cy="0"/>
          <a:chOff x="0" y="0"/>
          <a:chExt cx="0" cy="0"/>
        </a:xfrm>
      </p:grpSpPr>
      <p:sp>
        <p:nvSpPr>
          <p:cNvPr id="11" name="Retângulo 10">
            <a:extLst>
              <a:ext uri="{FF2B5EF4-FFF2-40B4-BE49-F238E27FC236}">
                <a16:creationId xmlns:a16="http://schemas.microsoft.com/office/drawing/2014/main" id="{4FADCD25-4CC2-4A9A-B033-132F3DA6D2F5}"/>
              </a:ext>
            </a:extLst>
          </p:cNvPr>
          <p:cNvSpPr/>
          <p:nvPr userDrawn="1"/>
        </p:nvSpPr>
        <p:spPr>
          <a:xfrm>
            <a:off x="10162032" y="2014436"/>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3" name="Retângulo 23">
            <a:extLst>
              <a:ext uri="{FF2B5EF4-FFF2-40B4-BE49-F238E27FC236}">
                <a16:creationId xmlns:a16="http://schemas.microsoft.com/office/drawing/2014/main" id="{D2F68DA8-1D58-42B0-A2C9-046E92884BC1}"/>
              </a:ext>
            </a:extLst>
          </p:cNvPr>
          <p:cNvSpPr/>
          <p:nvPr userDrawn="1"/>
        </p:nvSpPr>
        <p:spPr>
          <a:xfrm rot="5400000">
            <a:off x="10160492" y="2024569"/>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9" name="Retângulo 8">
            <a:extLst>
              <a:ext uri="{FF2B5EF4-FFF2-40B4-BE49-F238E27FC236}">
                <a16:creationId xmlns:a16="http://schemas.microsoft.com/office/drawing/2014/main" id="{9DB232A4-4F4E-48E9-9E61-BE51F716635C}"/>
              </a:ext>
            </a:extLst>
          </p:cNvPr>
          <p:cNvSpPr/>
          <p:nvPr userDrawn="1"/>
        </p:nvSpPr>
        <p:spPr>
          <a:xfrm>
            <a:off x="10162032" y="0"/>
            <a:ext cx="2029968"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8" name="Elemento gráfico 7">
            <a:extLst>
              <a:ext uri="{FF2B5EF4-FFF2-40B4-BE49-F238E27FC236}">
                <a16:creationId xmlns:a16="http://schemas.microsoft.com/office/drawing/2014/main" id="{4CB66576-218C-4236-B125-DD7B03A784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0"/>
            <a:ext cx="2029968" cy="2029968"/>
          </a:xfrm>
          <a:prstGeom prst="rect">
            <a:avLst/>
          </a:prstGeom>
        </p:spPr>
      </p:pic>
      <p:sp>
        <p:nvSpPr>
          <p:cNvPr id="7" name="Retângulo 6">
            <a:extLst>
              <a:ext uri="{FF2B5EF4-FFF2-40B4-BE49-F238E27FC236}">
                <a16:creationId xmlns:a16="http://schemas.microsoft.com/office/drawing/2014/main" id="{E557D1F3-8C55-47FE-B39A-86D30F8FFEA1}"/>
              </a:ext>
            </a:extLst>
          </p:cNvPr>
          <p:cNvSpPr/>
          <p:nvPr userDrawn="1"/>
        </p:nvSpPr>
        <p:spPr>
          <a:xfrm>
            <a:off x="8139364" y="-7084"/>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6800850" cy="1325880"/>
          </a:xfrm>
        </p:spPr>
        <p:txBody>
          <a:bodyPr rtlCol="0" anchor="t" anchorCtr="0"/>
          <a:lstStyle>
            <a:lvl1pPr>
              <a:defRPr lang="pt-BR" cap="all" baseline="0">
                <a:solidFill>
                  <a:schemeClr val="tx2"/>
                </a:solidFill>
              </a:defRPr>
            </a:lvl1pPr>
          </a:lstStyle>
          <a:p>
            <a:pPr rtl="0"/>
            <a:r>
              <a:rPr lang="pt-BR"/>
              <a:t>CLIQUE PARA ADICIONAR O TÍTULO</a:t>
            </a:r>
          </a:p>
        </p:txBody>
      </p:sp>
      <p:sp>
        <p:nvSpPr>
          <p:cNvPr id="10" name="Espaço Reservado para Texto 9">
            <a:extLst>
              <a:ext uri="{FF2B5EF4-FFF2-40B4-BE49-F238E27FC236}">
                <a16:creationId xmlns:a16="http://schemas.microsoft.com/office/drawing/2014/main" id="{58CA33B9-D0BA-4ED1-B10C-9961E1B54FF5}"/>
              </a:ext>
            </a:extLst>
          </p:cNvPr>
          <p:cNvSpPr>
            <a:spLocks noGrp="1"/>
          </p:cNvSpPr>
          <p:nvPr>
            <p:ph type="body" sz="quarter" idx="13"/>
          </p:nvPr>
        </p:nvSpPr>
        <p:spPr>
          <a:xfrm>
            <a:off x="914400" y="2206377"/>
            <a:ext cx="6800850" cy="3840480"/>
          </a:xfrm>
        </p:spPr>
        <p:txBody>
          <a:bodyPr rtlCol="0">
            <a:normAutofit/>
          </a:bodyPr>
          <a:lstStyle>
            <a:lvl1pPr marL="0" indent="0">
              <a:lnSpc>
                <a:spcPts val="2400"/>
              </a:lnSpc>
              <a:buNone/>
              <a:defRPr lang="pt-BR" sz="1800">
                <a:solidFill>
                  <a:schemeClr val="tx2"/>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32" name="Retângulo 31">
            <a:extLst>
              <a:ext uri="{FF2B5EF4-FFF2-40B4-BE49-F238E27FC236}">
                <a16:creationId xmlns:a16="http://schemas.microsoft.com/office/drawing/2014/main" id="{F4EB6F2E-2621-4EB5-A04D-906FD08CED87}"/>
              </a:ext>
            </a:extLst>
          </p:cNvPr>
          <p:cNvSpPr/>
          <p:nvPr userDrawn="1"/>
        </p:nvSpPr>
        <p:spPr>
          <a:xfrm flipH="1">
            <a:off x="8127476" y="4807776"/>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4" name="Retângulo 33">
            <a:extLst>
              <a:ext uri="{FF2B5EF4-FFF2-40B4-BE49-F238E27FC236}">
                <a16:creationId xmlns:a16="http://schemas.microsoft.com/office/drawing/2014/main" id="{9CC28908-2548-441C-BE9D-8728E1FC84C0}"/>
              </a:ext>
            </a:extLst>
          </p:cNvPr>
          <p:cNvSpPr/>
          <p:nvPr userDrawn="1"/>
        </p:nvSpPr>
        <p:spPr>
          <a:xfrm>
            <a:off x="10160492" y="4041539"/>
            <a:ext cx="2029968"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5" name="Imagem 34" descr="Um padrão distribuído em preto e branco&#10;&#10;Descrição gerada automaticamente com baixa confiança">
            <a:extLst>
              <a:ext uri="{FF2B5EF4-FFF2-40B4-BE49-F238E27FC236}">
                <a16:creationId xmlns:a16="http://schemas.microsoft.com/office/drawing/2014/main" id="{731DC170-FB16-45F8-B62C-DCAB2B9AC31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177272" y="5079562"/>
            <a:ext cx="2019299" cy="999451"/>
          </a:xfrm>
          <a:prstGeom prst="rect">
            <a:avLst/>
          </a:prstGeom>
        </p:spPr>
      </p:pic>
      <p:pic>
        <p:nvPicPr>
          <p:cNvPr id="36" name="Elemento gráfico 35">
            <a:extLst>
              <a:ext uri="{FF2B5EF4-FFF2-40B4-BE49-F238E27FC236}">
                <a16:creationId xmlns:a16="http://schemas.microsoft.com/office/drawing/2014/main" id="{6529D2A7-ABB3-4E2D-88CA-F813997011F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0800000">
            <a:off x="8139640" y="-9144"/>
            <a:ext cx="2029968" cy="2029968"/>
          </a:xfrm>
          <a:prstGeom prst="rect">
            <a:avLst/>
          </a:prstGeom>
        </p:spPr>
      </p:pic>
      <p:sp>
        <p:nvSpPr>
          <p:cNvPr id="37" name="Retângulo 36">
            <a:extLst>
              <a:ext uri="{FF2B5EF4-FFF2-40B4-BE49-F238E27FC236}">
                <a16:creationId xmlns:a16="http://schemas.microsoft.com/office/drawing/2014/main" id="{CDB6750E-735F-4906-8BCA-E0BD4F029617}"/>
              </a:ext>
            </a:extLst>
          </p:cNvPr>
          <p:cNvSpPr/>
          <p:nvPr userDrawn="1"/>
        </p:nvSpPr>
        <p:spPr>
          <a:xfrm>
            <a:off x="10158984" y="6016751"/>
            <a:ext cx="2029968" cy="8412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8" name="Elemento gráfico 37">
            <a:extLst>
              <a:ext uri="{FF2B5EF4-FFF2-40B4-BE49-F238E27FC236}">
                <a16:creationId xmlns:a16="http://schemas.microsoft.com/office/drawing/2014/main" id="{051ECE99-ACA6-46AF-98D5-81FBD3F834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31156" y="4828032"/>
            <a:ext cx="2029968" cy="2029968"/>
          </a:xfrm>
          <a:prstGeom prst="rect">
            <a:avLst/>
          </a:prstGeom>
        </p:spPr>
      </p:pic>
      <p:grpSp>
        <p:nvGrpSpPr>
          <p:cNvPr id="40" name="Grupo 39">
            <a:extLst>
              <a:ext uri="{FF2B5EF4-FFF2-40B4-BE49-F238E27FC236}">
                <a16:creationId xmlns:a16="http://schemas.microsoft.com/office/drawing/2014/main" id="{3A847BA4-24DF-47BE-BE28-02415C2A2D3C}"/>
              </a:ext>
            </a:extLst>
          </p:cNvPr>
          <p:cNvGrpSpPr/>
          <p:nvPr userDrawn="1"/>
        </p:nvGrpSpPr>
        <p:grpSpPr>
          <a:xfrm>
            <a:off x="8227718" y="2092719"/>
            <a:ext cx="1920240" cy="1920240"/>
            <a:chOff x="5361924" y="7472790"/>
            <a:chExt cx="1828800" cy="1828800"/>
          </a:xfrm>
        </p:grpSpPr>
        <p:grpSp>
          <p:nvGrpSpPr>
            <p:cNvPr id="41" name="Grupo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upo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upo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upo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upo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upo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upo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61" name="Retângulo 60">
            <a:extLst>
              <a:ext uri="{FF2B5EF4-FFF2-40B4-BE49-F238E27FC236}">
                <a16:creationId xmlns:a16="http://schemas.microsoft.com/office/drawing/2014/main" id="{D1189D1C-85ED-4EF1-A384-7C4590ED50FD}"/>
              </a:ext>
            </a:extLst>
          </p:cNvPr>
          <p:cNvSpPr/>
          <p:nvPr userDrawn="1"/>
        </p:nvSpPr>
        <p:spPr>
          <a:xfrm>
            <a:off x="8138160" y="4045868"/>
            <a:ext cx="2029968" cy="8229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2" name="Forma livre: Forma 61">
            <a:extLst>
              <a:ext uri="{FF2B5EF4-FFF2-40B4-BE49-F238E27FC236}">
                <a16:creationId xmlns:a16="http://schemas.microsoft.com/office/drawing/2014/main" id="{445306C5-E470-4A93-9C9F-5D066F760D16}"/>
              </a:ext>
            </a:extLst>
          </p:cNvPr>
          <p:cNvSpPr/>
          <p:nvPr userDrawn="1"/>
        </p:nvSpPr>
        <p:spPr>
          <a:xfrm>
            <a:off x="8138160" y="2029968"/>
            <a:ext cx="1014984" cy="201168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cxnSp>
        <p:nvCxnSpPr>
          <p:cNvPr id="63" name="Conector Reto 62">
            <a:extLst>
              <a:ext uri="{FF2B5EF4-FFF2-40B4-BE49-F238E27FC236}">
                <a16:creationId xmlns:a16="http://schemas.microsoft.com/office/drawing/2014/main" id="{B31C374B-40F2-4B1E-A9D8-6E5C932FF170}"/>
              </a:ext>
            </a:extLst>
          </p:cNvPr>
          <p:cNvCxnSpPr>
            <a:cxnSpLocks/>
          </p:cNvCxnSpPr>
          <p:nvPr userDrawn="1"/>
        </p:nvCxnSpPr>
        <p:spPr>
          <a:xfrm flipV="1">
            <a:off x="8138160" y="2012062"/>
            <a:ext cx="3044952" cy="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1055096" y="1874902"/>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7" name="Espaço Reservado para Data 3">
            <a:extLst>
              <a:ext uri="{FF2B5EF4-FFF2-40B4-BE49-F238E27FC236}">
                <a16:creationId xmlns:a16="http://schemas.microsoft.com/office/drawing/2014/main" id="{56895315-7883-40AA-AB6E-E7F8B77E5BAC}"/>
              </a:ext>
            </a:extLst>
          </p:cNvPr>
          <p:cNvSpPr>
            <a:spLocks noGrp="1"/>
          </p:cNvSpPr>
          <p:nvPr>
            <p:ph type="dt" sz="half" idx="10"/>
          </p:nvPr>
        </p:nvSpPr>
        <p:spPr>
          <a:xfrm>
            <a:off x="914400" y="6355080"/>
            <a:ext cx="1097280" cy="365125"/>
          </a:xfrm>
        </p:spPr>
        <p:txBody>
          <a:bodyPr rtlCol="0"/>
          <a:lstStyle>
            <a:lvl1pPr>
              <a:defRPr lang="pt-BR">
                <a:solidFill>
                  <a:schemeClr val="bg1"/>
                </a:solidFill>
              </a:defRPr>
            </a:lvl1pPr>
          </a:lstStyle>
          <a:p>
            <a:pPr rtl="0"/>
            <a:r>
              <a:rPr lang="pt-BR" dirty="0"/>
              <a:t>20AA</a:t>
            </a:r>
          </a:p>
        </p:txBody>
      </p:sp>
      <p:sp>
        <p:nvSpPr>
          <p:cNvPr id="68" name="Espaço Reservado para Rodapé 4">
            <a:extLst>
              <a:ext uri="{FF2B5EF4-FFF2-40B4-BE49-F238E27FC236}">
                <a16:creationId xmlns:a16="http://schemas.microsoft.com/office/drawing/2014/main" id="{0000A4E2-8200-4049-B783-2C99FBDBAEBD}"/>
              </a:ext>
            </a:extLst>
          </p:cNvPr>
          <p:cNvSpPr>
            <a:spLocks noGrp="1"/>
          </p:cNvSpPr>
          <p:nvPr>
            <p:ph type="ftr" sz="quarter" idx="11"/>
          </p:nvPr>
        </p:nvSpPr>
        <p:spPr>
          <a:xfrm>
            <a:off x="5499886" y="6355080"/>
            <a:ext cx="2286000" cy="365125"/>
          </a:xfrm>
        </p:spPr>
        <p:txBody>
          <a:bodyPr rtlCol="0"/>
          <a:lstStyle>
            <a:lvl1pPr>
              <a:defRPr lang="pt-BR">
                <a:solidFill>
                  <a:schemeClr val="bg1"/>
                </a:solidFill>
              </a:defRPr>
            </a:lvl1pPr>
          </a:lstStyle>
          <a:p>
            <a:pPr rtl="0"/>
            <a:r>
              <a:rPr lang="pt-BR"/>
              <a:t>Título da apresentação</a:t>
            </a:r>
          </a:p>
        </p:txBody>
      </p:sp>
      <p:sp>
        <p:nvSpPr>
          <p:cNvPr id="69" name="Espaço Reservado para o Número do Slide 5">
            <a:extLst>
              <a:ext uri="{FF2B5EF4-FFF2-40B4-BE49-F238E27FC236}">
                <a16:creationId xmlns:a16="http://schemas.microsoft.com/office/drawing/2014/main" id="{179E1CD1-EB8F-4E56-ADD5-06293A7A2EE8}"/>
              </a:ext>
            </a:extLst>
          </p:cNvPr>
          <p:cNvSpPr>
            <a:spLocks noGrp="1"/>
          </p:cNvSpPr>
          <p:nvPr>
            <p:ph type="sldNum" sz="quarter" idx="12"/>
          </p:nvPr>
        </p:nvSpPr>
        <p:spPr>
          <a:xfrm>
            <a:off x="11274091" y="635508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278069602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guide id="4" pos="57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abeçalho da seção">
    <p:bg>
      <p:bgPr>
        <a:solidFill>
          <a:schemeClr val="accent3"/>
        </a:solidFill>
        <a:effectLst/>
      </p:bgPr>
    </p:bg>
    <p:spTree>
      <p:nvGrpSpPr>
        <p:cNvPr id="1" name=""/>
        <p:cNvGrpSpPr/>
        <p:nvPr/>
      </p:nvGrpSpPr>
      <p:grpSpPr>
        <a:xfrm>
          <a:off x="0" y="0"/>
          <a:ext cx="0" cy="0"/>
          <a:chOff x="0" y="0"/>
          <a:chExt cx="0" cy="0"/>
        </a:xfrm>
      </p:grpSpPr>
      <p:sp>
        <p:nvSpPr>
          <p:cNvPr id="34" name="Retângulo 33">
            <a:extLst>
              <a:ext uri="{FF2B5EF4-FFF2-40B4-BE49-F238E27FC236}">
                <a16:creationId xmlns:a16="http://schemas.microsoft.com/office/drawing/2014/main" id="{D629CA98-D89C-4A69-9A55-8D6C17DCDDF0}"/>
              </a:ext>
            </a:extLst>
          </p:cNvPr>
          <p:cNvSpPr/>
          <p:nvPr userDrawn="1"/>
        </p:nvSpPr>
        <p:spPr>
          <a:xfrm>
            <a:off x="2029040" y="4775407"/>
            <a:ext cx="2029968" cy="2077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 name="Título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605937" y="1098339"/>
            <a:ext cx="5099392" cy="2264112"/>
          </a:xfrm>
        </p:spPr>
        <p:txBody>
          <a:bodyPr rtlCol="0" anchor="b"/>
          <a:lstStyle>
            <a:lvl1pPr algn="ctr">
              <a:defRPr lang="pt-BR" sz="6000" cap="all" baseline="0">
                <a:solidFill>
                  <a:schemeClr val="tx2"/>
                </a:solidFill>
              </a:defRPr>
            </a:lvl1pPr>
          </a:lstStyle>
          <a:p>
            <a:pPr rtl="0"/>
            <a:r>
              <a:rPr lang="pt-BR"/>
              <a:t>Clique para adicionar um título</a:t>
            </a:r>
          </a:p>
        </p:txBody>
      </p:sp>
      <p:sp>
        <p:nvSpPr>
          <p:cNvPr id="168" name="Retângulo 9">
            <a:extLst>
              <a:ext uri="{FF2B5EF4-FFF2-40B4-BE49-F238E27FC236}">
                <a16:creationId xmlns:a16="http://schemas.microsoft.com/office/drawing/2014/main" id="{D0B57759-E007-4FD0-9C6B-356DC53050C4}"/>
              </a:ext>
            </a:extLst>
          </p:cNvPr>
          <p:cNvSpPr/>
          <p:nvPr userDrawn="1"/>
        </p:nvSpPr>
        <p:spPr>
          <a:xfrm>
            <a:off x="0" y="4056331"/>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2" name="Retângulo 11">
            <a:extLst>
              <a:ext uri="{FF2B5EF4-FFF2-40B4-BE49-F238E27FC236}">
                <a16:creationId xmlns:a16="http://schemas.microsoft.com/office/drawing/2014/main" id="{51DA30E2-82DB-4AA1-B134-9482F5CD7689}"/>
              </a:ext>
            </a:extLst>
          </p:cNvPr>
          <p:cNvSpPr/>
          <p:nvPr userDrawn="1"/>
        </p:nvSpPr>
        <p:spPr>
          <a:xfrm>
            <a:off x="0" y="0"/>
            <a:ext cx="2029968"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0" name="Elemento Gráfico 19">
            <a:extLst>
              <a:ext uri="{FF2B5EF4-FFF2-40B4-BE49-F238E27FC236}">
                <a16:creationId xmlns:a16="http://schemas.microsoft.com/office/drawing/2014/main" id="{7FF8CD3D-0C64-4277-97B2-200B96EE22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0" y="4069288"/>
            <a:ext cx="2029968" cy="2029968"/>
          </a:xfrm>
          <a:prstGeom prst="rect">
            <a:avLst/>
          </a:prstGeom>
        </p:spPr>
      </p:pic>
      <p:pic>
        <p:nvPicPr>
          <p:cNvPr id="28" name="Elemento gráfico 27">
            <a:extLst>
              <a:ext uri="{FF2B5EF4-FFF2-40B4-BE49-F238E27FC236}">
                <a16:creationId xmlns:a16="http://schemas.microsoft.com/office/drawing/2014/main" id="{12C5F573-21FC-4A6F-B46F-5583E20C994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2027141" y="-4303"/>
            <a:ext cx="2029968" cy="2029968"/>
          </a:xfrm>
          <a:prstGeom prst="rect">
            <a:avLst/>
          </a:prstGeom>
        </p:spPr>
      </p:pic>
      <p:pic>
        <p:nvPicPr>
          <p:cNvPr id="31" name="Elemento gráfico 30">
            <a:extLst>
              <a:ext uri="{FF2B5EF4-FFF2-40B4-BE49-F238E27FC236}">
                <a16:creationId xmlns:a16="http://schemas.microsoft.com/office/drawing/2014/main" id="{C9BCCD2C-CC79-48FF-A486-98ECEAC4798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0" y="0"/>
            <a:ext cx="2029968" cy="2029968"/>
          </a:xfrm>
          <a:prstGeom prst="rect">
            <a:avLst/>
          </a:prstGeom>
        </p:spPr>
      </p:pic>
      <p:sp>
        <p:nvSpPr>
          <p:cNvPr id="36" name="Retângulo 35">
            <a:extLst>
              <a:ext uri="{FF2B5EF4-FFF2-40B4-BE49-F238E27FC236}">
                <a16:creationId xmlns:a16="http://schemas.microsoft.com/office/drawing/2014/main" id="{03CEE5D2-51CF-4C1A-9AF9-A5B47F445229}"/>
              </a:ext>
            </a:extLst>
          </p:cNvPr>
          <p:cNvSpPr/>
          <p:nvPr userDrawn="1"/>
        </p:nvSpPr>
        <p:spPr>
          <a:xfrm>
            <a:off x="0" y="6098433"/>
            <a:ext cx="2029968" cy="759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7" name="Retângulo 36">
            <a:extLst>
              <a:ext uri="{FF2B5EF4-FFF2-40B4-BE49-F238E27FC236}">
                <a16:creationId xmlns:a16="http://schemas.microsoft.com/office/drawing/2014/main" id="{AD276EF4-F1D1-402C-B97B-0FC1233B73CD}"/>
              </a:ext>
            </a:extLst>
          </p:cNvPr>
          <p:cNvSpPr/>
          <p:nvPr userDrawn="1"/>
        </p:nvSpPr>
        <p:spPr>
          <a:xfrm flipH="1">
            <a:off x="0" y="2027186"/>
            <a:ext cx="2032942" cy="20299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nvGrpSpPr>
          <p:cNvPr id="138" name="Grupo 137">
            <a:extLst>
              <a:ext uri="{FF2B5EF4-FFF2-40B4-BE49-F238E27FC236}">
                <a16:creationId xmlns:a16="http://schemas.microsoft.com/office/drawing/2014/main" id="{3D46E3B0-0F8F-4E75-AD2A-BF3A1C38F037}"/>
              </a:ext>
            </a:extLst>
          </p:cNvPr>
          <p:cNvGrpSpPr/>
          <p:nvPr userDrawn="1"/>
        </p:nvGrpSpPr>
        <p:grpSpPr>
          <a:xfrm>
            <a:off x="23853" y="2069719"/>
            <a:ext cx="1965960" cy="1965960"/>
            <a:chOff x="5361924" y="7472790"/>
            <a:chExt cx="1828800" cy="1828800"/>
          </a:xfrm>
        </p:grpSpPr>
        <p:grpSp>
          <p:nvGrpSpPr>
            <p:cNvPr id="139" name="Grupo 138">
              <a:extLst>
                <a:ext uri="{FF2B5EF4-FFF2-40B4-BE49-F238E27FC236}">
                  <a16:creationId xmlns:a16="http://schemas.microsoft.com/office/drawing/2014/main" id="{B53A840E-AAAC-4D05-88B2-8B4C8FD1EB81}"/>
                </a:ext>
              </a:extLst>
            </p:cNvPr>
            <p:cNvGrpSpPr/>
            <p:nvPr userDrawn="1"/>
          </p:nvGrpSpPr>
          <p:grpSpPr>
            <a:xfrm>
              <a:off x="5361924" y="7472790"/>
              <a:ext cx="1828800" cy="1828800"/>
              <a:chOff x="5361924" y="7472790"/>
              <a:chExt cx="1828800" cy="1828800"/>
            </a:xfrm>
          </p:grpSpPr>
          <p:grpSp>
            <p:nvGrpSpPr>
              <p:cNvPr id="141" name="Grupo 140">
                <a:extLst>
                  <a:ext uri="{FF2B5EF4-FFF2-40B4-BE49-F238E27FC236}">
                    <a16:creationId xmlns:a16="http://schemas.microsoft.com/office/drawing/2014/main" id="{EC1BCB15-E86F-40CB-912C-0693B61651B5}"/>
                  </a:ext>
                </a:extLst>
              </p:cNvPr>
              <p:cNvGrpSpPr/>
              <p:nvPr userDrawn="1"/>
            </p:nvGrpSpPr>
            <p:grpSpPr>
              <a:xfrm>
                <a:off x="5361924" y="7472790"/>
                <a:ext cx="1828800" cy="1828800"/>
                <a:chOff x="5388428" y="7173291"/>
                <a:chExt cx="1828800" cy="1828800"/>
              </a:xfrm>
            </p:grpSpPr>
            <p:grpSp>
              <p:nvGrpSpPr>
                <p:cNvPr id="147" name="Grupo 146">
                  <a:extLst>
                    <a:ext uri="{FF2B5EF4-FFF2-40B4-BE49-F238E27FC236}">
                      <a16:creationId xmlns:a16="http://schemas.microsoft.com/office/drawing/2014/main" id="{5B5D7ECD-062C-480C-A3E0-D2E37B0077AB}"/>
                    </a:ext>
                  </a:extLst>
                </p:cNvPr>
                <p:cNvGrpSpPr/>
                <p:nvPr userDrawn="1"/>
              </p:nvGrpSpPr>
              <p:grpSpPr>
                <a:xfrm>
                  <a:off x="5388428" y="7173291"/>
                  <a:ext cx="1828800" cy="1828800"/>
                  <a:chOff x="5388428" y="7173291"/>
                  <a:chExt cx="1828800" cy="1828800"/>
                </a:xfrm>
              </p:grpSpPr>
              <p:grpSp>
                <p:nvGrpSpPr>
                  <p:cNvPr id="149" name="Grupo 148">
                    <a:extLst>
                      <a:ext uri="{FF2B5EF4-FFF2-40B4-BE49-F238E27FC236}">
                        <a16:creationId xmlns:a16="http://schemas.microsoft.com/office/drawing/2014/main" id="{CCCE649A-9FBD-4E7D-921B-CA0C2263A341}"/>
                      </a:ext>
                    </a:extLst>
                  </p:cNvPr>
                  <p:cNvGrpSpPr/>
                  <p:nvPr userDrawn="1"/>
                </p:nvGrpSpPr>
                <p:grpSpPr>
                  <a:xfrm>
                    <a:off x="5388428" y="7173291"/>
                    <a:ext cx="1828800" cy="1828800"/>
                    <a:chOff x="5579044" y="7049770"/>
                    <a:chExt cx="1828800" cy="1828800"/>
                  </a:xfrm>
                </p:grpSpPr>
                <p:grpSp>
                  <p:nvGrpSpPr>
                    <p:cNvPr id="151" name="Grupo 150">
                      <a:extLst>
                        <a:ext uri="{FF2B5EF4-FFF2-40B4-BE49-F238E27FC236}">
                          <a16:creationId xmlns:a16="http://schemas.microsoft.com/office/drawing/2014/main" id="{992A05A5-83FF-4AE4-B0EF-FE1964334873}"/>
                        </a:ext>
                      </a:extLst>
                    </p:cNvPr>
                    <p:cNvGrpSpPr/>
                    <p:nvPr userDrawn="1"/>
                  </p:nvGrpSpPr>
                  <p:grpSpPr>
                    <a:xfrm>
                      <a:off x="5579044" y="7049770"/>
                      <a:ext cx="1828800" cy="1828800"/>
                      <a:chOff x="5579044" y="7049770"/>
                      <a:chExt cx="1828800" cy="1828800"/>
                    </a:xfrm>
                  </p:grpSpPr>
                  <p:grpSp>
                    <p:nvGrpSpPr>
                      <p:cNvPr id="153" name="Grupo 152">
                        <a:extLst>
                          <a:ext uri="{FF2B5EF4-FFF2-40B4-BE49-F238E27FC236}">
                            <a16:creationId xmlns:a16="http://schemas.microsoft.com/office/drawing/2014/main" id="{D56D5269-FA99-4E96-A20D-0DE0E3856751}"/>
                          </a:ext>
                        </a:extLst>
                      </p:cNvPr>
                      <p:cNvGrpSpPr/>
                      <p:nvPr userDrawn="1"/>
                    </p:nvGrpSpPr>
                    <p:grpSpPr>
                      <a:xfrm>
                        <a:off x="5579044" y="7049770"/>
                        <a:ext cx="1828800" cy="1828800"/>
                        <a:chOff x="5579044" y="7049770"/>
                        <a:chExt cx="1828800" cy="1828800"/>
                      </a:xfrm>
                    </p:grpSpPr>
                    <p:grpSp>
                      <p:nvGrpSpPr>
                        <p:cNvPr id="155" name="Grupo 154">
                          <a:extLst>
                            <a:ext uri="{FF2B5EF4-FFF2-40B4-BE49-F238E27FC236}">
                              <a16:creationId xmlns:a16="http://schemas.microsoft.com/office/drawing/2014/main" id="{87498AF2-DD8D-4309-8328-2E756E3C44E8}"/>
                            </a:ext>
                          </a:extLst>
                        </p:cNvPr>
                        <p:cNvGrpSpPr/>
                        <p:nvPr userDrawn="1"/>
                      </p:nvGrpSpPr>
                      <p:grpSpPr>
                        <a:xfrm>
                          <a:off x="5579044" y="7049770"/>
                          <a:ext cx="1828800" cy="1828800"/>
                          <a:chOff x="5579044" y="7049770"/>
                          <a:chExt cx="1828800" cy="1828800"/>
                        </a:xfrm>
                      </p:grpSpPr>
                      <p:sp>
                        <p:nvSpPr>
                          <p:cNvPr id="157" name="Oval 156">
                            <a:extLst>
                              <a:ext uri="{FF2B5EF4-FFF2-40B4-BE49-F238E27FC236}">
                                <a16:creationId xmlns:a16="http://schemas.microsoft.com/office/drawing/2014/main" id="{ACC35BE0-4D6C-4986-AD7D-BD7C1E25B83D}"/>
                              </a:ext>
                            </a:extLst>
                          </p:cNvPr>
                          <p:cNvSpPr/>
                          <p:nvPr userDrawn="1"/>
                        </p:nvSpPr>
                        <p:spPr>
                          <a:xfrm>
                            <a:off x="5579044" y="7049770"/>
                            <a:ext cx="1828800" cy="18288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58" name="Oval 157">
                            <a:extLst>
                              <a:ext uri="{FF2B5EF4-FFF2-40B4-BE49-F238E27FC236}">
                                <a16:creationId xmlns:a16="http://schemas.microsoft.com/office/drawing/2014/main" id="{7B9715F0-8B83-459F-9ABA-77381FF568DF}"/>
                              </a:ext>
                            </a:extLst>
                          </p:cNvPr>
                          <p:cNvSpPr/>
                          <p:nvPr userDrawn="1"/>
                        </p:nvSpPr>
                        <p:spPr>
                          <a:xfrm>
                            <a:off x="5647624" y="7118350"/>
                            <a:ext cx="1691640" cy="16916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56" name="Oval 155">
                          <a:extLst>
                            <a:ext uri="{FF2B5EF4-FFF2-40B4-BE49-F238E27FC236}">
                              <a16:creationId xmlns:a16="http://schemas.microsoft.com/office/drawing/2014/main" id="{27230BAF-E9FF-4746-8F48-B39560E1B202}"/>
                            </a:ext>
                          </a:extLst>
                        </p:cNvPr>
                        <p:cNvSpPr/>
                        <p:nvPr userDrawn="1"/>
                      </p:nvSpPr>
                      <p:spPr>
                        <a:xfrm>
                          <a:off x="5716204" y="7186930"/>
                          <a:ext cx="1554480" cy="15544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54" name="Oval 153">
                        <a:extLst>
                          <a:ext uri="{FF2B5EF4-FFF2-40B4-BE49-F238E27FC236}">
                            <a16:creationId xmlns:a16="http://schemas.microsoft.com/office/drawing/2014/main" id="{1085FE6C-E5E9-494C-8FA8-625B1312B9AA}"/>
                          </a:ext>
                        </a:extLst>
                      </p:cNvPr>
                      <p:cNvSpPr/>
                      <p:nvPr userDrawn="1"/>
                    </p:nvSpPr>
                    <p:spPr>
                      <a:xfrm>
                        <a:off x="5784784" y="7255510"/>
                        <a:ext cx="1417320" cy="14173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52" name="Oval 151">
                      <a:extLst>
                        <a:ext uri="{FF2B5EF4-FFF2-40B4-BE49-F238E27FC236}">
                          <a16:creationId xmlns:a16="http://schemas.microsoft.com/office/drawing/2014/main" id="{B8D77279-E4F6-4D92-9B0B-8D62F9FE1E8F}"/>
                        </a:ext>
                      </a:extLst>
                    </p:cNvPr>
                    <p:cNvSpPr/>
                    <p:nvPr userDrawn="1"/>
                  </p:nvSpPr>
                  <p:spPr>
                    <a:xfrm>
                      <a:off x="5853364" y="7324090"/>
                      <a:ext cx="1280160" cy="12801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50" name="Oval 149">
                    <a:extLst>
                      <a:ext uri="{FF2B5EF4-FFF2-40B4-BE49-F238E27FC236}">
                        <a16:creationId xmlns:a16="http://schemas.microsoft.com/office/drawing/2014/main" id="{E74AC325-3B12-4159-8AED-4E3E710DAEEF}"/>
                      </a:ext>
                    </a:extLst>
                  </p:cNvPr>
                  <p:cNvSpPr/>
                  <p:nvPr userDrawn="1"/>
                </p:nvSpPr>
                <p:spPr>
                  <a:xfrm>
                    <a:off x="5731328" y="7516191"/>
                    <a:ext cx="1143000" cy="11430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48" name="Oval 147">
                  <a:extLst>
                    <a:ext uri="{FF2B5EF4-FFF2-40B4-BE49-F238E27FC236}">
                      <a16:creationId xmlns:a16="http://schemas.microsoft.com/office/drawing/2014/main" id="{EC1B4FD8-2FC5-40DA-8440-404078550805}"/>
                    </a:ext>
                  </a:extLst>
                </p:cNvPr>
                <p:cNvSpPr/>
                <p:nvPr userDrawn="1"/>
              </p:nvSpPr>
              <p:spPr>
                <a:xfrm>
                  <a:off x="5799908" y="7584771"/>
                  <a:ext cx="1005840" cy="10058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42" name="Oval 141">
                <a:extLst>
                  <a:ext uri="{FF2B5EF4-FFF2-40B4-BE49-F238E27FC236}">
                    <a16:creationId xmlns:a16="http://schemas.microsoft.com/office/drawing/2014/main" id="{DDE43C9A-47FE-47FA-B683-4BEFC34DFA56}"/>
                  </a:ext>
                </a:extLst>
              </p:cNvPr>
              <p:cNvSpPr/>
              <p:nvPr userDrawn="1"/>
            </p:nvSpPr>
            <p:spPr>
              <a:xfrm>
                <a:off x="5841984" y="7952850"/>
                <a:ext cx="868680" cy="8686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43" name="Oval 142">
                <a:extLst>
                  <a:ext uri="{FF2B5EF4-FFF2-40B4-BE49-F238E27FC236}">
                    <a16:creationId xmlns:a16="http://schemas.microsoft.com/office/drawing/2014/main" id="{D323EF77-802B-4532-87E0-12D961E906AE}"/>
                  </a:ext>
                </a:extLst>
              </p:cNvPr>
              <p:cNvSpPr/>
              <p:nvPr userDrawn="1"/>
            </p:nvSpPr>
            <p:spPr>
              <a:xfrm>
                <a:off x="5910564" y="8021430"/>
                <a:ext cx="731520" cy="73152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44" name="Oval 143">
                <a:extLst>
                  <a:ext uri="{FF2B5EF4-FFF2-40B4-BE49-F238E27FC236}">
                    <a16:creationId xmlns:a16="http://schemas.microsoft.com/office/drawing/2014/main" id="{5845FD57-5942-47C9-B349-B3937BE5A454}"/>
                  </a:ext>
                </a:extLst>
              </p:cNvPr>
              <p:cNvSpPr/>
              <p:nvPr userDrawn="1"/>
            </p:nvSpPr>
            <p:spPr>
              <a:xfrm>
                <a:off x="5979144" y="8090010"/>
                <a:ext cx="594360" cy="59436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45" name="Oval 144">
                <a:extLst>
                  <a:ext uri="{FF2B5EF4-FFF2-40B4-BE49-F238E27FC236}">
                    <a16:creationId xmlns:a16="http://schemas.microsoft.com/office/drawing/2014/main" id="{7C426FE0-2810-40DD-934D-F291980CBDE9}"/>
                  </a:ext>
                </a:extLst>
              </p:cNvPr>
              <p:cNvSpPr/>
              <p:nvPr userDrawn="1"/>
            </p:nvSpPr>
            <p:spPr>
              <a:xfrm>
                <a:off x="6047724" y="8158590"/>
                <a:ext cx="457200" cy="45720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46" name="Oval 145">
                <a:extLst>
                  <a:ext uri="{FF2B5EF4-FFF2-40B4-BE49-F238E27FC236}">
                    <a16:creationId xmlns:a16="http://schemas.microsoft.com/office/drawing/2014/main" id="{97A62AD5-3E4C-4375-A938-C7DC05A7F250}"/>
                  </a:ext>
                </a:extLst>
              </p:cNvPr>
              <p:cNvSpPr/>
              <p:nvPr userDrawn="1"/>
            </p:nvSpPr>
            <p:spPr>
              <a:xfrm>
                <a:off x="6116304" y="8227170"/>
                <a:ext cx="320040" cy="32004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40" name="Oval 139">
              <a:extLst>
                <a:ext uri="{FF2B5EF4-FFF2-40B4-BE49-F238E27FC236}">
                  <a16:creationId xmlns:a16="http://schemas.microsoft.com/office/drawing/2014/main" id="{2264E16F-857A-4567-9C09-01F8BA03FE22}"/>
                </a:ext>
              </a:extLst>
            </p:cNvPr>
            <p:cNvSpPr/>
            <p:nvPr userDrawn="1"/>
          </p:nvSpPr>
          <p:spPr>
            <a:xfrm>
              <a:off x="6184884" y="8295750"/>
              <a:ext cx="182880" cy="182880"/>
            </a:xfrm>
            <a:prstGeom prst="ellipse">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38" name="Forma livre: Forma 37">
            <a:extLst>
              <a:ext uri="{FF2B5EF4-FFF2-40B4-BE49-F238E27FC236}">
                <a16:creationId xmlns:a16="http://schemas.microsoft.com/office/drawing/2014/main" id="{73657794-F7A3-4030-9C54-38517D2C6C61}"/>
              </a:ext>
            </a:extLst>
          </p:cNvPr>
          <p:cNvSpPr/>
          <p:nvPr userDrawn="1"/>
        </p:nvSpPr>
        <p:spPr>
          <a:xfrm>
            <a:off x="0" y="2025665"/>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39" name="Retângulo 38">
            <a:extLst>
              <a:ext uri="{FF2B5EF4-FFF2-40B4-BE49-F238E27FC236}">
                <a16:creationId xmlns:a16="http://schemas.microsoft.com/office/drawing/2014/main" id="{EA65556A-38A5-4BA5-9A40-33F02F960B1E}"/>
              </a:ext>
            </a:extLst>
          </p:cNvPr>
          <p:cNvSpPr/>
          <p:nvPr userDrawn="1"/>
        </p:nvSpPr>
        <p:spPr>
          <a:xfrm>
            <a:off x="2033943" y="2033993"/>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5" name="Retângulo 64">
            <a:extLst>
              <a:ext uri="{FF2B5EF4-FFF2-40B4-BE49-F238E27FC236}">
                <a16:creationId xmlns:a16="http://schemas.microsoft.com/office/drawing/2014/main" id="{37900790-71B8-45C8-9B6D-07E23CEA7632}"/>
              </a:ext>
            </a:extLst>
          </p:cNvPr>
          <p:cNvSpPr/>
          <p:nvPr userDrawn="1"/>
        </p:nvSpPr>
        <p:spPr>
          <a:xfrm>
            <a:off x="2029968" y="4059798"/>
            <a:ext cx="2029968" cy="7595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3" name="Retângulo 12">
            <a:extLst>
              <a:ext uri="{FF2B5EF4-FFF2-40B4-BE49-F238E27FC236}">
                <a16:creationId xmlns:a16="http://schemas.microsoft.com/office/drawing/2014/main" id="{328AC969-4FA2-44AD-A273-2A0B7839749F}"/>
              </a:ext>
            </a:extLst>
          </p:cNvPr>
          <p:cNvSpPr/>
          <p:nvPr userDrawn="1"/>
        </p:nvSpPr>
        <p:spPr>
          <a:xfrm>
            <a:off x="6101628" y="4053385"/>
            <a:ext cx="3178103" cy="2799549"/>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1" name="Elemento gráfico 10">
            <a:extLst>
              <a:ext uri="{FF2B5EF4-FFF2-40B4-BE49-F238E27FC236}">
                <a16:creationId xmlns:a16="http://schemas.microsoft.com/office/drawing/2014/main" id="{91CB31D0-C621-4EF7-AE25-5C3BCD5882C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068239" y="2029625"/>
            <a:ext cx="2029878" cy="2023760"/>
          </a:xfrm>
          <a:prstGeom prst="rect">
            <a:avLst/>
          </a:prstGeom>
        </p:spPr>
      </p:pic>
      <p:pic>
        <p:nvPicPr>
          <p:cNvPr id="69" name="Elemento gráfico 68">
            <a:extLst>
              <a:ext uri="{FF2B5EF4-FFF2-40B4-BE49-F238E27FC236}">
                <a16:creationId xmlns:a16="http://schemas.microsoft.com/office/drawing/2014/main" id="{B2CC2F02-F98F-4E69-AA01-CCF96A602E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064220" y="4055808"/>
            <a:ext cx="2029968" cy="2029968"/>
          </a:xfrm>
          <a:prstGeom prst="rect">
            <a:avLst/>
          </a:prstGeom>
        </p:spPr>
      </p:pic>
      <p:sp>
        <p:nvSpPr>
          <p:cNvPr id="8" name="Retângulo 9">
            <a:extLst>
              <a:ext uri="{FF2B5EF4-FFF2-40B4-BE49-F238E27FC236}">
                <a16:creationId xmlns:a16="http://schemas.microsoft.com/office/drawing/2014/main" id="{FE05B395-CB62-452B-A84F-936AD8EDDA92}"/>
              </a:ext>
            </a:extLst>
          </p:cNvPr>
          <p:cNvSpPr/>
          <p:nvPr userDrawn="1"/>
        </p:nvSpPr>
        <p:spPr>
          <a:xfrm>
            <a:off x="4058754" y="4060579"/>
            <a:ext cx="2029968" cy="2029968"/>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 name="connsiteX0" fmla="*/ 0 w 1828800"/>
              <a:gd name="connsiteY0" fmla="*/ 0 h 1828800"/>
              <a:gd name="connsiteX1" fmla="*/ 1828800 w 1828800"/>
              <a:gd name="connsiteY1" fmla="*/ 1828800 h 1828800"/>
              <a:gd name="connsiteX2" fmla="*/ 0 w 1828800"/>
              <a:gd name="connsiteY2" fmla="*/ 1828800 h 1828800"/>
              <a:gd name="connsiteX3" fmla="*/ 0 w 1828800"/>
              <a:gd name="connsiteY3" fmla="*/ 0 h 1828800"/>
            </a:gdLst>
            <a:ahLst/>
            <a:cxnLst>
              <a:cxn ang="0">
                <a:pos x="connsiteX0" y="connsiteY0"/>
              </a:cxn>
              <a:cxn ang="0">
                <a:pos x="connsiteX1" y="connsiteY1"/>
              </a:cxn>
              <a:cxn ang="0">
                <a:pos x="connsiteX2" y="connsiteY2"/>
              </a:cxn>
              <a:cxn ang="0">
                <a:pos x="connsiteX3" y="connsiteY3"/>
              </a:cxn>
            </a:cxnLst>
            <a:rect l="l" t="t" r="r" b="b"/>
            <a:pathLst>
              <a:path w="1828800" h="1828800">
                <a:moveTo>
                  <a:pt x="0" y="0"/>
                </a:moveTo>
                <a:lnTo>
                  <a:pt x="1828800" y="1828800"/>
                </a:lnTo>
                <a:lnTo>
                  <a:pt x="0" y="182880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73" name="Elemento gráfico 72">
            <a:extLst>
              <a:ext uri="{FF2B5EF4-FFF2-40B4-BE49-F238E27FC236}">
                <a16:creationId xmlns:a16="http://schemas.microsoft.com/office/drawing/2014/main" id="{2622C30D-68C5-43FD-997F-CFD4DD72E164}"/>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5400000">
            <a:off x="4074136" y="4059923"/>
            <a:ext cx="2029968" cy="2029968"/>
          </a:xfrm>
          <a:prstGeom prst="rect">
            <a:avLst/>
          </a:prstGeom>
        </p:spPr>
      </p:pic>
      <p:pic>
        <p:nvPicPr>
          <p:cNvPr id="35" name="Imagem 34" descr="Um padrão distribuído em preto e branco&#10;&#10;Descrição gerada automaticamente com baixa confiança">
            <a:extLst>
              <a:ext uri="{FF2B5EF4-FFF2-40B4-BE49-F238E27FC236}">
                <a16:creationId xmlns:a16="http://schemas.microsoft.com/office/drawing/2014/main" id="{AC3CDBDC-6EB4-4B7D-A9F6-4CFA748349B5}"/>
              </a:ext>
            </a:extLst>
          </p:cNvPr>
          <p:cNvPicPr>
            <a:picLocks noChangeAspect="1"/>
          </p:cNvPicPr>
          <p:nvPr userDrawn="1"/>
        </p:nvPicPr>
        <p:blipFill>
          <a:blip r:embed="rId12" cstate="screen">
            <a:extLst>
              <a:ext uri="{28A0092B-C50C-407E-A947-70E740481C1C}">
                <a14:useLocalDpi xmlns:a14="http://schemas.microsoft.com/office/drawing/2010/main" val="0"/>
              </a:ext>
            </a:extLst>
          </a:blip>
          <a:stretch>
            <a:fillRect/>
          </a:stretch>
        </p:blipFill>
        <p:spPr>
          <a:xfrm>
            <a:off x="2031592" y="3062893"/>
            <a:ext cx="2019299" cy="999451"/>
          </a:xfrm>
          <a:prstGeom prst="rect">
            <a:avLst/>
          </a:prstGeom>
        </p:spPr>
      </p:pic>
      <p:grpSp>
        <p:nvGrpSpPr>
          <p:cNvPr id="162" name="Grupo 161">
            <a:extLst>
              <a:ext uri="{FF2B5EF4-FFF2-40B4-BE49-F238E27FC236}">
                <a16:creationId xmlns:a16="http://schemas.microsoft.com/office/drawing/2014/main" id="{34457344-691C-417A-9C29-5AD8ABC43E5A}"/>
              </a:ext>
            </a:extLst>
          </p:cNvPr>
          <p:cNvGrpSpPr/>
          <p:nvPr userDrawn="1"/>
        </p:nvGrpSpPr>
        <p:grpSpPr>
          <a:xfrm>
            <a:off x="2034619" y="4836676"/>
            <a:ext cx="1965960" cy="1965960"/>
            <a:chOff x="5361924" y="7472790"/>
            <a:chExt cx="1828800" cy="1828800"/>
          </a:xfrm>
        </p:grpSpPr>
        <p:grpSp>
          <p:nvGrpSpPr>
            <p:cNvPr id="163" name="Grupo 162">
              <a:extLst>
                <a:ext uri="{FF2B5EF4-FFF2-40B4-BE49-F238E27FC236}">
                  <a16:creationId xmlns:a16="http://schemas.microsoft.com/office/drawing/2014/main" id="{68DDC918-5A9B-4D14-98A4-9002D8520FD4}"/>
                </a:ext>
              </a:extLst>
            </p:cNvPr>
            <p:cNvGrpSpPr/>
            <p:nvPr userDrawn="1"/>
          </p:nvGrpSpPr>
          <p:grpSpPr>
            <a:xfrm>
              <a:off x="5361924" y="7472790"/>
              <a:ext cx="1828800" cy="1828800"/>
              <a:chOff x="5361924" y="7472790"/>
              <a:chExt cx="1828800" cy="1828800"/>
            </a:xfrm>
          </p:grpSpPr>
          <p:grpSp>
            <p:nvGrpSpPr>
              <p:cNvPr id="165" name="Grupo 164">
                <a:extLst>
                  <a:ext uri="{FF2B5EF4-FFF2-40B4-BE49-F238E27FC236}">
                    <a16:creationId xmlns:a16="http://schemas.microsoft.com/office/drawing/2014/main" id="{2366D07F-988F-459E-BBD3-15126F92902E}"/>
                  </a:ext>
                </a:extLst>
              </p:cNvPr>
              <p:cNvGrpSpPr/>
              <p:nvPr userDrawn="1"/>
            </p:nvGrpSpPr>
            <p:grpSpPr>
              <a:xfrm>
                <a:off x="5361924" y="7472790"/>
                <a:ext cx="1828800" cy="1828800"/>
                <a:chOff x="5388428" y="7173291"/>
                <a:chExt cx="1828800" cy="1828800"/>
              </a:xfrm>
            </p:grpSpPr>
            <p:grpSp>
              <p:nvGrpSpPr>
                <p:cNvPr id="173" name="Grupo 172">
                  <a:extLst>
                    <a:ext uri="{FF2B5EF4-FFF2-40B4-BE49-F238E27FC236}">
                      <a16:creationId xmlns:a16="http://schemas.microsoft.com/office/drawing/2014/main" id="{6CCACE8C-699F-4B10-BA84-94167BA05CC5}"/>
                    </a:ext>
                  </a:extLst>
                </p:cNvPr>
                <p:cNvGrpSpPr/>
                <p:nvPr userDrawn="1"/>
              </p:nvGrpSpPr>
              <p:grpSpPr>
                <a:xfrm>
                  <a:off x="5388428" y="7173291"/>
                  <a:ext cx="1828800" cy="1828800"/>
                  <a:chOff x="5388428" y="7173291"/>
                  <a:chExt cx="1828800" cy="1828800"/>
                </a:xfrm>
              </p:grpSpPr>
              <p:grpSp>
                <p:nvGrpSpPr>
                  <p:cNvPr id="176" name="Grupo 175">
                    <a:extLst>
                      <a:ext uri="{FF2B5EF4-FFF2-40B4-BE49-F238E27FC236}">
                        <a16:creationId xmlns:a16="http://schemas.microsoft.com/office/drawing/2014/main" id="{59F49E32-0B71-4676-8012-BA971DA2100F}"/>
                      </a:ext>
                    </a:extLst>
                  </p:cNvPr>
                  <p:cNvGrpSpPr/>
                  <p:nvPr userDrawn="1"/>
                </p:nvGrpSpPr>
                <p:grpSpPr>
                  <a:xfrm>
                    <a:off x="5388428" y="7173291"/>
                    <a:ext cx="1828800" cy="1828800"/>
                    <a:chOff x="5579044" y="7049770"/>
                    <a:chExt cx="1828800" cy="1828800"/>
                  </a:xfrm>
                </p:grpSpPr>
                <p:grpSp>
                  <p:nvGrpSpPr>
                    <p:cNvPr id="178" name="Grupo 177">
                      <a:extLst>
                        <a:ext uri="{FF2B5EF4-FFF2-40B4-BE49-F238E27FC236}">
                          <a16:creationId xmlns:a16="http://schemas.microsoft.com/office/drawing/2014/main" id="{DF41FA5A-1504-4DC4-B514-00C377423E7C}"/>
                        </a:ext>
                      </a:extLst>
                    </p:cNvPr>
                    <p:cNvGrpSpPr/>
                    <p:nvPr userDrawn="1"/>
                  </p:nvGrpSpPr>
                  <p:grpSpPr>
                    <a:xfrm>
                      <a:off x="5579044" y="7049770"/>
                      <a:ext cx="1828800" cy="1828800"/>
                      <a:chOff x="5579044" y="7049770"/>
                      <a:chExt cx="1828800" cy="1828800"/>
                    </a:xfrm>
                  </p:grpSpPr>
                  <p:grpSp>
                    <p:nvGrpSpPr>
                      <p:cNvPr id="180" name="Grupo 179">
                        <a:extLst>
                          <a:ext uri="{FF2B5EF4-FFF2-40B4-BE49-F238E27FC236}">
                            <a16:creationId xmlns:a16="http://schemas.microsoft.com/office/drawing/2014/main" id="{68B4610A-A91F-459F-A9C5-9FC624665516}"/>
                          </a:ext>
                        </a:extLst>
                      </p:cNvPr>
                      <p:cNvGrpSpPr/>
                      <p:nvPr userDrawn="1"/>
                    </p:nvGrpSpPr>
                    <p:grpSpPr>
                      <a:xfrm>
                        <a:off x="5579044" y="7049770"/>
                        <a:ext cx="1828800" cy="1828800"/>
                        <a:chOff x="5579044" y="7049770"/>
                        <a:chExt cx="1828800" cy="1828800"/>
                      </a:xfrm>
                    </p:grpSpPr>
                    <p:grpSp>
                      <p:nvGrpSpPr>
                        <p:cNvPr id="182" name="Grupo 181">
                          <a:extLst>
                            <a:ext uri="{FF2B5EF4-FFF2-40B4-BE49-F238E27FC236}">
                              <a16:creationId xmlns:a16="http://schemas.microsoft.com/office/drawing/2014/main" id="{D794F6E3-A9E3-42A9-93AA-7B9E20AD922D}"/>
                            </a:ext>
                          </a:extLst>
                        </p:cNvPr>
                        <p:cNvGrpSpPr/>
                        <p:nvPr userDrawn="1"/>
                      </p:nvGrpSpPr>
                      <p:grpSpPr>
                        <a:xfrm>
                          <a:off x="5579044" y="7049770"/>
                          <a:ext cx="1828800" cy="1828800"/>
                          <a:chOff x="5579044" y="7049770"/>
                          <a:chExt cx="1828800" cy="1828800"/>
                        </a:xfrm>
                      </p:grpSpPr>
                      <p:sp>
                        <p:nvSpPr>
                          <p:cNvPr id="184" name="Oval 183">
                            <a:extLst>
                              <a:ext uri="{FF2B5EF4-FFF2-40B4-BE49-F238E27FC236}">
                                <a16:creationId xmlns:a16="http://schemas.microsoft.com/office/drawing/2014/main" id="{90B634B0-4792-4A28-B92A-ACA35F177675}"/>
                              </a:ext>
                            </a:extLst>
                          </p:cNvPr>
                          <p:cNvSpPr/>
                          <p:nvPr userDrawn="1"/>
                        </p:nvSpPr>
                        <p:spPr>
                          <a:xfrm>
                            <a:off x="5579044" y="7049770"/>
                            <a:ext cx="1828800" cy="18288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85" name="Oval 184">
                            <a:extLst>
                              <a:ext uri="{FF2B5EF4-FFF2-40B4-BE49-F238E27FC236}">
                                <a16:creationId xmlns:a16="http://schemas.microsoft.com/office/drawing/2014/main" id="{1B466310-2C61-42F1-81EB-2B5BF01B2267}"/>
                              </a:ext>
                            </a:extLst>
                          </p:cNvPr>
                          <p:cNvSpPr/>
                          <p:nvPr userDrawn="1"/>
                        </p:nvSpPr>
                        <p:spPr>
                          <a:xfrm>
                            <a:off x="5647624" y="7118350"/>
                            <a:ext cx="1691640" cy="16916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83" name="Oval 182">
                          <a:extLst>
                            <a:ext uri="{FF2B5EF4-FFF2-40B4-BE49-F238E27FC236}">
                              <a16:creationId xmlns:a16="http://schemas.microsoft.com/office/drawing/2014/main" id="{53A72A9A-79AE-4A89-8938-7A85E2248DE6}"/>
                            </a:ext>
                          </a:extLst>
                        </p:cNvPr>
                        <p:cNvSpPr/>
                        <p:nvPr userDrawn="1"/>
                      </p:nvSpPr>
                      <p:spPr>
                        <a:xfrm>
                          <a:off x="5716204" y="7186930"/>
                          <a:ext cx="1554480" cy="15544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81" name="Oval 180">
                        <a:extLst>
                          <a:ext uri="{FF2B5EF4-FFF2-40B4-BE49-F238E27FC236}">
                            <a16:creationId xmlns:a16="http://schemas.microsoft.com/office/drawing/2014/main" id="{02618DCD-5B83-4412-9D1A-968C246DCAC1}"/>
                          </a:ext>
                        </a:extLst>
                      </p:cNvPr>
                      <p:cNvSpPr/>
                      <p:nvPr userDrawn="1"/>
                    </p:nvSpPr>
                    <p:spPr>
                      <a:xfrm>
                        <a:off x="5784784" y="7255510"/>
                        <a:ext cx="1417320" cy="14173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79" name="Oval 178">
                      <a:extLst>
                        <a:ext uri="{FF2B5EF4-FFF2-40B4-BE49-F238E27FC236}">
                          <a16:creationId xmlns:a16="http://schemas.microsoft.com/office/drawing/2014/main" id="{29B173F9-A6EA-4B31-B4C6-3C8DE08F2F11}"/>
                        </a:ext>
                      </a:extLst>
                    </p:cNvPr>
                    <p:cNvSpPr/>
                    <p:nvPr userDrawn="1"/>
                  </p:nvSpPr>
                  <p:spPr>
                    <a:xfrm>
                      <a:off x="5853364" y="7324090"/>
                      <a:ext cx="1280160" cy="12801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77" name="Oval 176">
                    <a:extLst>
                      <a:ext uri="{FF2B5EF4-FFF2-40B4-BE49-F238E27FC236}">
                        <a16:creationId xmlns:a16="http://schemas.microsoft.com/office/drawing/2014/main" id="{466DB0E2-4B80-4A09-8BCA-9432E1E1DAE3}"/>
                      </a:ext>
                    </a:extLst>
                  </p:cNvPr>
                  <p:cNvSpPr/>
                  <p:nvPr userDrawn="1"/>
                </p:nvSpPr>
                <p:spPr>
                  <a:xfrm>
                    <a:off x="5731328" y="7516191"/>
                    <a:ext cx="1143000" cy="11430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74" name="Oval 173">
                  <a:extLst>
                    <a:ext uri="{FF2B5EF4-FFF2-40B4-BE49-F238E27FC236}">
                      <a16:creationId xmlns:a16="http://schemas.microsoft.com/office/drawing/2014/main" id="{20D2F087-D77F-4913-922E-014FB9DEE63E}"/>
                    </a:ext>
                  </a:extLst>
                </p:cNvPr>
                <p:cNvSpPr/>
                <p:nvPr userDrawn="1"/>
              </p:nvSpPr>
              <p:spPr>
                <a:xfrm>
                  <a:off x="5799908" y="7584771"/>
                  <a:ext cx="1005840" cy="10058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66" name="Oval 165">
                <a:extLst>
                  <a:ext uri="{FF2B5EF4-FFF2-40B4-BE49-F238E27FC236}">
                    <a16:creationId xmlns:a16="http://schemas.microsoft.com/office/drawing/2014/main" id="{DD44EC19-A244-4489-9CB8-0361CFBFD02F}"/>
                  </a:ext>
                </a:extLst>
              </p:cNvPr>
              <p:cNvSpPr/>
              <p:nvPr userDrawn="1"/>
            </p:nvSpPr>
            <p:spPr>
              <a:xfrm>
                <a:off x="5841984" y="7952850"/>
                <a:ext cx="868680" cy="8686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67" name="Oval 166">
                <a:extLst>
                  <a:ext uri="{FF2B5EF4-FFF2-40B4-BE49-F238E27FC236}">
                    <a16:creationId xmlns:a16="http://schemas.microsoft.com/office/drawing/2014/main" id="{C5C029E7-6D6D-4D14-8D8E-E407011AF097}"/>
                  </a:ext>
                </a:extLst>
              </p:cNvPr>
              <p:cNvSpPr/>
              <p:nvPr userDrawn="1"/>
            </p:nvSpPr>
            <p:spPr>
              <a:xfrm>
                <a:off x="5910564" y="8021430"/>
                <a:ext cx="731520" cy="73152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69" name="Oval 168">
                <a:extLst>
                  <a:ext uri="{FF2B5EF4-FFF2-40B4-BE49-F238E27FC236}">
                    <a16:creationId xmlns:a16="http://schemas.microsoft.com/office/drawing/2014/main" id="{4A74D8A7-ACD3-40A3-918D-46DF99BF9F3E}"/>
                  </a:ext>
                </a:extLst>
              </p:cNvPr>
              <p:cNvSpPr/>
              <p:nvPr userDrawn="1"/>
            </p:nvSpPr>
            <p:spPr>
              <a:xfrm>
                <a:off x="5979144" y="8090010"/>
                <a:ext cx="594360" cy="59436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71" name="Oval 170">
                <a:extLst>
                  <a:ext uri="{FF2B5EF4-FFF2-40B4-BE49-F238E27FC236}">
                    <a16:creationId xmlns:a16="http://schemas.microsoft.com/office/drawing/2014/main" id="{9C994ED9-5124-452B-986B-4782056BCFB3}"/>
                  </a:ext>
                </a:extLst>
              </p:cNvPr>
              <p:cNvSpPr/>
              <p:nvPr userDrawn="1"/>
            </p:nvSpPr>
            <p:spPr>
              <a:xfrm>
                <a:off x="6047724" y="8158590"/>
                <a:ext cx="457200" cy="45720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172" name="Oval 171">
                <a:extLst>
                  <a:ext uri="{FF2B5EF4-FFF2-40B4-BE49-F238E27FC236}">
                    <a16:creationId xmlns:a16="http://schemas.microsoft.com/office/drawing/2014/main" id="{8ADCBFB4-9F0A-40FB-A585-2728254E0A7C}"/>
                  </a:ext>
                </a:extLst>
              </p:cNvPr>
              <p:cNvSpPr/>
              <p:nvPr userDrawn="1"/>
            </p:nvSpPr>
            <p:spPr>
              <a:xfrm>
                <a:off x="6116304" y="8227170"/>
                <a:ext cx="320040" cy="32004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164" name="Oval 163">
              <a:extLst>
                <a:ext uri="{FF2B5EF4-FFF2-40B4-BE49-F238E27FC236}">
                  <a16:creationId xmlns:a16="http://schemas.microsoft.com/office/drawing/2014/main" id="{42E049E2-81A6-45F8-BA9F-DEA21400B1AD}"/>
                </a:ext>
              </a:extLst>
            </p:cNvPr>
            <p:cNvSpPr/>
            <p:nvPr userDrawn="1"/>
          </p:nvSpPr>
          <p:spPr>
            <a:xfrm>
              <a:off x="6184884" y="8295750"/>
              <a:ext cx="182880" cy="182880"/>
            </a:xfrm>
            <a:prstGeom prst="ellipse">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67" name="Forma livre: Forma 66">
            <a:extLst>
              <a:ext uri="{FF2B5EF4-FFF2-40B4-BE49-F238E27FC236}">
                <a16:creationId xmlns:a16="http://schemas.microsoft.com/office/drawing/2014/main" id="{75F20D6C-6085-4D3F-9186-6895908C97B9}"/>
              </a:ext>
            </a:extLst>
          </p:cNvPr>
          <p:cNvSpPr/>
          <p:nvPr userDrawn="1"/>
        </p:nvSpPr>
        <p:spPr>
          <a:xfrm rot="16200000">
            <a:off x="2537077" y="5335524"/>
            <a:ext cx="1014984" cy="2029968"/>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1" name="Retângulo 70">
            <a:extLst>
              <a:ext uri="{FF2B5EF4-FFF2-40B4-BE49-F238E27FC236}">
                <a16:creationId xmlns:a16="http://schemas.microsoft.com/office/drawing/2014/main" id="{BC56BE23-DE49-4D55-A6A0-DFE2A870120D}"/>
              </a:ext>
            </a:extLst>
          </p:cNvPr>
          <p:cNvSpPr/>
          <p:nvPr userDrawn="1"/>
        </p:nvSpPr>
        <p:spPr>
          <a:xfrm>
            <a:off x="4058844" y="6089528"/>
            <a:ext cx="2049251" cy="7684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92" name="Espaço Reservado para Data 3">
            <a:extLst>
              <a:ext uri="{FF2B5EF4-FFF2-40B4-BE49-F238E27FC236}">
                <a16:creationId xmlns:a16="http://schemas.microsoft.com/office/drawing/2014/main" id="{2837477B-3D20-4982-86AF-91100FE408D3}"/>
              </a:ext>
            </a:extLst>
          </p:cNvPr>
          <p:cNvSpPr>
            <a:spLocks noGrp="1"/>
          </p:cNvSpPr>
          <p:nvPr>
            <p:ph type="dt" sz="half" idx="10"/>
          </p:nvPr>
        </p:nvSpPr>
        <p:spPr>
          <a:xfrm>
            <a:off x="7519822" y="6353175"/>
            <a:ext cx="1097280" cy="365125"/>
          </a:xfrm>
        </p:spPr>
        <p:txBody>
          <a:bodyPr rtlCol="0"/>
          <a:lstStyle>
            <a:lvl1pPr>
              <a:defRPr lang="pt-BR">
                <a:solidFill>
                  <a:schemeClr val="bg1"/>
                </a:solidFill>
              </a:defRPr>
            </a:lvl1pPr>
          </a:lstStyle>
          <a:p>
            <a:pPr rtl="0"/>
            <a:r>
              <a:rPr lang="pt-BR" dirty="0"/>
              <a:t>20AA</a:t>
            </a:r>
          </a:p>
        </p:txBody>
      </p:sp>
      <p:sp>
        <p:nvSpPr>
          <p:cNvPr id="193" name="Espaço Reservado para Rodapé 4">
            <a:extLst>
              <a:ext uri="{FF2B5EF4-FFF2-40B4-BE49-F238E27FC236}">
                <a16:creationId xmlns:a16="http://schemas.microsoft.com/office/drawing/2014/main" id="{B6E38A1E-AF37-4A09-9B69-65397A079362}"/>
              </a:ext>
            </a:extLst>
          </p:cNvPr>
          <p:cNvSpPr>
            <a:spLocks noGrp="1"/>
          </p:cNvSpPr>
          <p:nvPr>
            <p:ph type="ftr" sz="quarter" idx="11"/>
          </p:nvPr>
        </p:nvSpPr>
        <p:spPr>
          <a:xfrm>
            <a:off x="8727198" y="6350000"/>
            <a:ext cx="2286000" cy="365125"/>
          </a:xfrm>
        </p:spPr>
        <p:txBody>
          <a:bodyPr rtlCol="0"/>
          <a:lstStyle>
            <a:lvl1pPr>
              <a:defRPr lang="pt-BR">
                <a:solidFill>
                  <a:schemeClr val="bg1"/>
                </a:solidFill>
              </a:defRPr>
            </a:lvl1pPr>
          </a:lstStyle>
          <a:p>
            <a:pPr rtl="0"/>
            <a:r>
              <a:rPr lang="pt-BR"/>
              <a:t>Título da apresentação</a:t>
            </a:r>
          </a:p>
        </p:txBody>
      </p:sp>
      <p:sp>
        <p:nvSpPr>
          <p:cNvPr id="194" name="Espaço Reservado para o Número do Slide 5">
            <a:extLst>
              <a:ext uri="{FF2B5EF4-FFF2-40B4-BE49-F238E27FC236}">
                <a16:creationId xmlns:a16="http://schemas.microsoft.com/office/drawing/2014/main" id="{FB77B535-C760-4E32-8A7E-BF9AD08BBC39}"/>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
        <p:nvSpPr>
          <p:cNvPr id="75" name="Oval 74">
            <a:extLst>
              <a:ext uri="{FF2B5EF4-FFF2-40B4-BE49-F238E27FC236}">
                <a16:creationId xmlns:a16="http://schemas.microsoft.com/office/drawing/2014/main" id="{BCF3BD55-FF25-4CA9-8016-81AEB8AA43E8}"/>
              </a:ext>
            </a:extLst>
          </p:cNvPr>
          <p:cNvSpPr/>
          <p:nvPr userDrawn="1"/>
        </p:nvSpPr>
        <p:spPr>
          <a:xfrm>
            <a:off x="5868264" y="1859479"/>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cxnSp>
        <p:nvCxnSpPr>
          <p:cNvPr id="77" name="Conector Reto 76">
            <a:extLst>
              <a:ext uri="{FF2B5EF4-FFF2-40B4-BE49-F238E27FC236}">
                <a16:creationId xmlns:a16="http://schemas.microsoft.com/office/drawing/2014/main" id="{DE09EA6C-7AC2-47BE-95B8-4D3412867BA5}"/>
              </a:ext>
            </a:extLst>
          </p:cNvPr>
          <p:cNvCxnSpPr>
            <a:cxnSpLocks/>
            <a:stCxn id="38" idx="4"/>
          </p:cNvCxnSpPr>
          <p:nvPr userDrawn="1"/>
        </p:nvCxnSpPr>
        <p:spPr>
          <a:xfrm flipV="1">
            <a:off x="0" y="1991841"/>
            <a:ext cx="5931799" cy="33894"/>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770521"/>
      </p:ext>
    </p:extLst>
  </p:cSld>
  <p:clrMapOvr>
    <a:masterClrMapping/>
  </p:clrMapOvr>
  <p:extLst>
    <p:ext uri="{DCECCB84-F9BA-43D5-87BE-67443E8EF086}">
      <p15:sldGuideLst xmlns:p15="http://schemas.microsoft.com/office/powerpoint/2012/main">
        <p15:guide id="1" orient="horz" pos="1080" userDrawn="1">
          <p15:clr>
            <a:srgbClr val="FBAE40"/>
          </p15:clr>
        </p15:guide>
        <p15:guide id="2" orient="horz" pos="2160" userDrawn="1">
          <p15:clr>
            <a:srgbClr val="FBAE40"/>
          </p15:clr>
        </p15:guide>
        <p15:guide id="3" orient="horz" pos="3240" userDrawn="1">
          <p15:clr>
            <a:srgbClr val="FBAE40"/>
          </p15:clr>
        </p15:guide>
        <p15:guide id="4" orient="horz" pos="22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yout de 3 colunas com ícones">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2"/>
            <a:ext cx="9725026" cy="1325880"/>
          </a:xfrm>
        </p:spPr>
        <p:txBody>
          <a:bodyPr rtlCol="0" anchor="t" anchorCtr="0"/>
          <a:lstStyle>
            <a:lvl1pPr>
              <a:defRPr lang="pt-BR" cap="all" baseline="0">
                <a:solidFill>
                  <a:schemeClr val="accent1"/>
                </a:solidFill>
              </a:defRPr>
            </a:lvl1pPr>
          </a:lstStyle>
          <a:p>
            <a:pPr rtl="0"/>
            <a:r>
              <a:rPr lang="pt-BR"/>
              <a:t>CLIQUE PARA ADICIONAR O TÍTULO</a:t>
            </a:r>
          </a:p>
        </p:txBody>
      </p:sp>
      <p:sp>
        <p:nvSpPr>
          <p:cNvPr id="60" name="Espaço Reservado para a Imagem Online 59">
            <a:extLst>
              <a:ext uri="{FF2B5EF4-FFF2-40B4-BE49-F238E27FC236}">
                <a16:creationId xmlns:a16="http://schemas.microsoft.com/office/drawing/2014/main" id="{F2FF0A87-B95D-4E75-86C6-E701CBFD4305}"/>
              </a:ext>
            </a:extLst>
          </p:cNvPr>
          <p:cNvSpPr>
            <a:spLocks noGrp="1"/>
          </p:cNvSpPr>
          <p:nvPr>
            <p:ph type="clipArt" sz="quarter" idx="18"/>
          </p:nvPr>
        </p:nvSpPr>
        <p:spPr>
          <a:xfrm>
            <a:off x="2469641" y="2184400"/>
            <a:ext cx="914400" cy="914400"/>
          </a:xfrm>
        </p:spPr>
        <p:txBody>
          <a:bodyPr rtlCol="0">
            <a:normAutofit/>
          </a:bodyPr>
          <a:lstStyle>
            <a:lvl1pPr>
              <a:defRPr lang="pt-BR" sz="1200"/>
            </a:lvl1pPr>
          </a:lstStyle>
          <a:p>
            <a:pPr rtl="0"/>
            <a:endParaRPr lang="pt-BR" dirty="0"/>
          </a:p>
        </p:txBody>
      </p:sp>
      <p:sp>
        <p:nvSpPr>
          <p:cNvPr id="61" name="Espaço Reservado para a Imagem Online 59">
            <a:extLst>
              <a:ext uri="{FF2B5EF4-FFF2-40B4-BE49-F238E27FC236}">
                <a16:creationId xmlns:a16="http://schemas.microsoft.com/office/drawing/2014/main" id="{EFF0D2F8-0092-4566-A98C-DE7F11F1CC35}"/>
              </a:ext>
            </a:extLst>
          </p:cNvPr>
          <p:cNvSpPr>
            <a:spLocks noGrp="1"/>
          </p:cNvSpPr>
          <p:nvPr>
            <p:ph type="clipArt" sz="quarter" idx="19"/>
          </p:nvPr>
        </p:nvSpPr>
        <p:spPr>
          <a:xfrm>
            <a:off x="5960930" y="2184654"/>
            <a:ext cx="914400" cy="914400"/>
          </a:xfrm>
        </p:spPr>
        <p:txBody>
          <a:bodyPr rtlCol="0">
            <a:normAutofit/>
          </a:bodyPr>
          <a:lstStyle>
            <a:lvl1pPr>
              <a:defRPr lang="pt-BR" sz="1200"/>
            </a:lvl1pPr>
          </a:lstStyle>
          <a:p>
            <a:pPr rtl="0"/>
            <a:endParaRPr lang="pt-BR" dirty="0"/>
          </a:p>
        </p:txBody>
      </p:sp>
      <p:sp>
        <p:nvSpPr>
          <p:cNvPr id="62" name="Espaço Reservado para a Imagem Online 59">
            <a:extLst>
              <a:ext uri="{FF2B5EF4-FFF2-40B4-BE49-F238E27FC236}">
                <a16:creationId xmlns:a16="http://schemas.microsoft.com/office/drawing/2014/main" id="{C673B15F-D120-4C48-8834-4E87C6CCDE2C}"/>
              </a:ext>
            </a:extLst>
          </p:cNvPr>
          <p:cNvSpPr>
            <a:spLocks noGrp="1"/>
          </p:cNvSpPr>
          <p:nvPr>
            <p:ph type="clipArt" sz="quarter" idx="20"/>
          </p:nvPr>
        </p:nvSpPr>
        <p:spPr>
          <a:xfrm>
            <a:off x="9439445" y="2184400"/>
            <a:ext cx="914400" cy="914400"/>
          </a:xfrm>
        </p:spPr>
        <p:txBody>
          <a:bodyPr rtlCol="0">
            <a:normAutofit/>
          </a:bodyPr>
          <a:lstStyle>
            <a:lvl1pPr>
              <a:defRPr lang="pt-BR" sz="1200"/>
            </a:lvl1pPr>
          </a:lstStyle>
          <a:p>
            <a:pPr rtl="0"/>
            <a:endParaRPr lang="pt-BR" dirty="0"/>
          </a:p>
        </p:txBody>
      </p:sp>
      <p:sp>
        <p:nvSpPr>
          <p:cNvPr id="17" name="Espaço Reservado para Texto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1555241" y="3366741"/>
            <a:ext cx="2743200" cy="457200"/>
          </a:xfrm>
        </p:spPr>
        <p:txBody>
          <a:bodyPr rtlCol="0" anchor="ctr" anchorCtr="0">
            <a:noAutofit/>
          </a:bodyPr>
          <a:lstStyle>
            <a:lvl1pPr marL="0" indent="0" algn="ctr">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3" name="Espaço Reservado para Conteúdo 2">
            <a:extLst>
              <a:ext uri="{FF2B5EF4-FFF2-40B4-BE49-F238E27FC236}">
                <a16:creationId xmlns:a16="http://schemas.microsoft.com/office/drawing/2014/main" id="{02BF6510-D603-481E-B685-9095150A2891}"/>
              </a:ext>
            </a:extLst>
          </p:cNvPr>
          <p:cNvSpPr>
            <a:spLocks noGrp="1"/>
          </p:cNvSpPr>
          <p:nvPr>
            <p:ph sz="half" idx="1"/>
          </p:nvPr>
        </p:nvSpPr>
        <p:spPr>
          <a:xfrm>
            <a:off x="1555241" y="3901419"/>
            <a:ext cx="2743200" cy="2103120"/>
          </a:xfrm>
        </p:spPr>
        <p:txBody>
          <a:bodyPr rtlCol="0">
            <a:normAutofit/>
          </a:bodyPr>
          <a:lstStyle>
            <a:lvl1pPr marL="0" indent="0" algn="ctr">
              <a:lnSpc>
                <a:spcPts val="2000"/>
              </a:lnSpc>
              <a:buNone/>
              <a:defRPr lang="pt-BR" sz="1600"/>
            </a:lvl1pPr>
            <a:lvl2pPr marL="457200" indent="0" algn="ctr">
              <a:lnSpc>
                <a:spcPts val="2000"/>
              </a:lnSpc>
              <a:buNone/>
              <a:defRPr lang="pt-BR" sz="1600"/>
            </a:lvl2pPr>
            <a:lvl3pPr marL="914400" indent="0" algn="ctr">
              <a:lnSpc>
                <a:spcPts val="2000"/>
              </a:lnSpc>
              <a:buNone/>
              <a:defRPr lang="pt-BR" sz="1600"/>
            </a:lvl3pPr>
            <a:lvl4pPr marL="1371600" indent="0" algn="ctr">
              <a:lnSpc>
                <a:spcPts val="2000"/>
              </a:lnSpc>
              <a:buNone/>
              <a:defRPr lang="pt-BR" sz="1600"/>
            </a:lvl4pPr>
            <a:lvl5pPr marL="1828800" indent="0" algn="ctr">
              <a:lnSpc>
                <a:spcPts val="2000"/>
              </a:lnSpc>
              <a:buNone/>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9" name="Espaço Reservado para Texto 2">
            <a:extLst>
              <a:ext uri="{FF2B5EF4-FFF2-40B4-BE49-F238E27FC236}">
                <a16:creationId xmlns:a16="http://schemas.microsoft.com/office/drawing/2014/main" id="{D13E526C-A314-4221-BF6F-A27491DFB8F8}"/>
              </a:ext>
            </a:extLst>
          </p:cNvPr>
          <p:cNvSpPr>
            <a:spLocks noGrp="1"/>
          </p:cNvSpPr>
          <p:nvPr>
            <p:ph type="body" idx="15" hasCustomPrompt="1"/>
          </p:nvPr>
        </p:nvSpPr>
        <p:spPr>
          <a:xfrm>
            <a:off x="5046530" y="3359890"/>
            <a:ext cx="2743200" cy="457200"/>
          </a:xfrm>
        </p:spPr>
        <p:txBody>
          <a:bodyPr rtlCol="0" anchor="ctr" anchorCtr="0">
            <a:noAutofit/>
          </a:bodyPr>
          <a:lstStyle>
            <a:lvl1pPr marL="0" indent="0" algn="ctr">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16" name="Espaço Reservado para Conteúdo 2">
            <a:extLst>
              <a:ext uri="{FF2B5EF4-FFF2-40B4-BE49-F238E27FC236}">
                <a16:creationId xmlns:a16="http://schemas.microsoft.com/office/drawing/2014/main" id="{F8BF0048-EF4E-483F-8467-041ED0818280}"/>
              </a:ext>
            </a:extLst>
          </p:cNvPr>
          <p:cNvSpPr>
            <a:spLocks noGrp="1"/>
          </p:cNvSpPr>
          <p:nvPr>
            <p:ph sz="half" idx="14"/>
          </p:nvPr>
        </p:nvSpPr>
        <p:spPr>
          <a:xfrm>
            <a:off x="5046530" y="3894568"/>
            <a:ext cx="2743200" cy="2103120"/>
          </a:xfrm>
        </p:spPr>
        <p:txBody>
          <a:bodyPr rtlCol="0">
            <a:normAutofit/>
          </a:bodyPr>
          <a:lstStyle>
            <a:lvl1pPr marL="0" indent="0" algn="ctr">
              <a:lnSpc>
                <a:spcPts val="2000"/>
              </a:lnSpc>
              <a:buNone/>
              <a:defRPr lang="pt-BR" sz="1600"/>
            </a:lvl1pPr>
            <a:lvl2pPr marL="457200" indent="0" algn="ctr">
              <a:lnSpc>
                <a:spcPts val="2000"/>
              </a:lnSpc>
              <a:buNone/>
              <a:defRPr lang="pt-BR" sz="1600"/>
            </a:lvl2pPr>
            <a:lvl3pPr marL="914400" indent="0" algn="ctr">
              <a:lnSpc>
                <a:spcPts val="2000"/>
              </a:lnSpc>
              <a:buNone/>
              <a:defRPr lang="pt-BR" sz="1600"/>
            </a:lvl3pPr>
            <a:lvl4pPr marL="1371600" indent="0" algn="ctr">
              <a:lnSpc>
                <a:spcPts val="2000"/>
              </a:lnSpc>
              <a:buNone/>
              <a:defRPr lang="pt-BR" sz="1600"/>
            </a:lvl4pPr>
            <a:lvl5pPr marL="1828800" indent="0" algn="ctr">
              <a:lnSpc>
                <a:spcPts val="2000"/>
              </a:lnSpc>
              <a:buNone/>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8" name="Espaço Reservado para Texto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8525045" y="3364836"/>
            <a:ext cx="2743200" cy="457200"/>
          </a:xfrm>
        </p:spPr>
        <p:txBody>
          <a:bodyPr rtlCol="0" anchor="ctr" anchorCtr="0">
            <a:noAutofit/>
          </a:bodyPr>
          <a:lstStyle>
            <a:lvl1pPr marL="0" indent="0" algn="ctr">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4" name="Espaço Reservado para Conteúdo 3">
            <a:extLst>
              <a:ext uri="{FF2B5EF4-FFF2-40B4-BE49-F238E27FC236}">
                <a16:creationId xmlns:a16="http://schemas.microsoft.com/office/drawing/2014/main" id="{9A743757-ABC3-44BF-87D3-5E323E9B00D9}"/>
              </a:ext>
            </a:extLst>
          </p:cNvPr>
          <p:cNvSpPr>
            <a:spLocks noGrp="1"/>
          </p:cNvSpPr>
          <p:nvPr>
            <p:ph sz="half" idx="2"/>
          </p:nvPr>
        </p:nvSpPr>
        <p:spPr>
          <a:xfrm>
            <a:off x="8525045" y="3901419"/>
            <a:ext cx="2743200" cy="2103120"/>
          </a:xfrm>
        </p:spPr>
        <p:txBody>
          <a:bodyPr rtlCol="0">
            <a:normAutofit/>
          </a:bodyPr>
          <a:lstStyle>
            <a:lvl1pPr marL="0" indent="0" algn="ctr">
              <a:lnSpc>
                <a:spcPts val="2000"/>
              </a:lnSpc>
              <a:buNone/>
              <a:defRPr lang="pt-BR" sz="1600"/>
            </a:lvl1pPr>
            <a:lvl2pPr marL="457200" indent="0" algn="ctr">
              <a:lnSpc>
                <a:spcPts val="2000"/>
              </a:lnSpc>
              <a:buNone/>
              <a:defRPr lang="pt-BR" sz="1600"/>
            </a:lvl2pPr>
            <a:lvl3pPr marL="914400" indent="0" algn="ctr">
              <a:lnSpc>
                <a:spcPts val="2000"/>
              </a:lnSpc>
              <a:buNone/>
              <a:defRPr lang="pt-BR" sz="1600"/>
            </a:lvl3pPr>
            <a:lvl4pPr marL="1371600" indent="0" algn="ctr">
              <a:lnSpc>
                <a:spcPts val="2000"/>
              </a:lnSpc>
              <a:buNone/>
              <a:defRPr lang="pt-BR" sz="1600"/>
            </a:lvl4pPr>
            <a:lvl5pPr marL="1828800" indent="0" algn="ctr">
              <a:lnSpc>
                <a:spcPts val="2000"/>
              </a:lnSpc>
              <a:buNone/>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grpSp>
        <p:nvGrpSpPr>
          <p:cNvPr id="5" name="Grupo 4">
            <a:extLst>
              <a:ext uri="{FF2B5EF4-FFF2-40B4-BE49-F238E27FC236}">
                <a16:creationId xmlns:a16="http://schemas.microsoft.com/office/drawing/2014/main" id="{4F4AB913-E6BC-42AA-956F-BE8B54570B15}"/>
              </a:ext>
              <a:ext uri="{C183D7F6-B498-43B3-948B-1728B52AA6E4}">
                <adec:decorative xmlns:adec="http://schemas.microsoft.com/office/drawing/2017/decorative" val="1"/>
              </a:ext>
            </a:extLst>
          </p:cNvPr>
          <p:cNvGrpSpPr/>
          <p:nvPr userDrawn="1"/>
        </p:nvGrpSpPr>
        <p:grpSpPr>
          <a:xfrm>
            <a:off x="-1000" y="0"/>
            <a:ext cx="1015984" cy="6858000"/>
            <a:chOff x="-1000" y="0"/>
            <a:chExt cx="1015984" cy="6858000"/>
          </a:xfrm>
        </p:grpSpPr>
        <p:sp>
          <p:nvSpPr>
            <p:cNvPr id="13" name="Retângulo 12">
              <a:extLst>
                <a:ext uri="{FF2B5EF4-FFF2-40B4-BE49-F238E27FC236}">
                  <a16:creationId xmlns:a16="http://schemas.microsoft.com/office/drawing/2014/main" id="{39C870B4-B099-4311-A8C7-2C72CD4D74E5}"/>
                </a:ext>
                <a:ext uri="{C183D7F6-B498-43B3-948B-1728B52AA6E4}">
                  <adec:decorative xmlns:adec="http://schemas.microsoft.com/office/drawing/2017/decorative" val="1"/>
                </a:ext>
              </a:extLst>
            </p:cNvPr>
            <p:cNvSpPr/>
            <p:nvPr userDrawn="1"/>
          </p:nvSpPr>
          <p:spPr>
            <a:xfrm>
              <a:off x="0" y="4828032"/>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1" name="Retângulo 10">
              <a:extLst>
                <a:ext uri="{FF2B5EF4-FFF2-40B4-BE49-F238E27FC236}">
                  <a16:creationId xmlns:a16="http://schemas.microsoft.com/office/drawing/2014/main" id="{40BFE83D-371B-498A-B5E9-347973288684}"/>
                </a:ext>
                <a:ext uri="{C183D7F6-B498-43B3-948B-1728B52AA6E4}">
                  <adec:decorative xmlns:adec="http://schemas.microsoft.com/office/drawing/2017/decorative" val="1"/>
                </a:ext>
              </a:extLst>
            </p:cNvPr>
            <p:cNvSpPr/>
            <p:nvPr userDrawn="1"/>
          </p:nvSpPr>
          <p:spPr>
            <a:xfrm>
              <a:off x="0"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1" name="Retângulo 20">
              <a:extLst>
                <a:ext uri="{FF2B5EF4-FFF2-40B4-BE49-F238E27FC236}">
                  <a16:creationId xmlns:a16="http://schemas.microsoft.com/office/drawing/2014/main" id="{29866C73-B970-43C4-A474-D1203C4A3343}"/>
                </a:ext>
                <a:ext uri="{C183D7F6-B498-43B3-948B-1728B52AA6E4}">
                  <adec:decorative xmlns:adec="http://schemas.microsoft.com/office/drawing/2017/decorative" val="1"/>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2" name="Imagem 21">
              <a:extLst>
                <a:ext uri="{FF2B5EF4-FFF2-40B4-BE49-F238E27FC236}">
                  <a16:creationId xmlns:a16="http://schemas.microsoft.com/office/drawing/2014/main" id="{C0C1F8BB-C13B-4B90-91D2-C95CB1363F0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462818" y="552957"/>
              <a:ext cx="1828800" cy="905164"/>
            </a:xfrm>
            <a:prstGeom prst="rect">
              <a:avLst/>
            </a:prstGeom>
          </p:spPr>
        </p:pic>
        <p:sp>
          <p:nvSpPr>
            <p:cNvPr id="23" name="Retângulo 22">
              <a:extLst>
                <a:ext uri="{FF2B5EF4-FFF2-40B4-BE49-F238E27FC236}">
                  <a16:creationId xmlns:a16="http://schemas.microsoft.com/office/drawing/2014/main" id="{266F531E-E93E-4E5C-9674-1B9C610CDF5F}"/>
                </a:ext>
                <a:ext uri="{C183D7F6-B498-43B3-948B-1728B52AA6E4}">
                  <adec:decorative xmlns:adec="http://schemas.microsoft.com/office/drawing/2017/decorative" val="1"/>
                </a:ext>
              </a:extLst>
            </p:cNvPr>
            <p:cNvSpPr/>
            <p:nvPr userDrawn="1"/>
          </p:nvSpPr>
          <p:spPr>
            <a:xfrm>
              <a:off x="0"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46" name="Forma livre: Forma 45">
              <a:extLst>
                <a:ext uri="{FF2B5EF4-FFF2-40B4-BE49-F238E27FC236}">
                  <a16:creationId xmlns:a16="http://schemas.microsoft.com/office/drawing/2014/main" id="{3E3AD939-EB0C-4B1E-9A4E-04D6BE504D40}"/>
                </a:ext>
                <a:ext uri="{C183D7F6-B498-43B3-948B-1728B52AA6E4}">
                  <adec:decorative xmlns:adec="http://schemas.microsoft.com/office/drawing/2017/decorative" val="1"/>
                </a:ext>
              </a:extLst>
            </p:cNvPr>
            <p:cNvSpPr/>
            <p:nvPr userDrawn="1"/>
          </p:nvSpPr>
          <p:spPr>
            <a:xfrm rot="10800000">
              <a:off x="100582" y="2932749"/>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pic>
          <p:nvPicPr>
            <p:cNvPr id="53" name="Elemento gráfico 52">
              <a:extLst>
                <a:ext uri="{FF2B5EF4-FFF2-40B4-BE49-F238E27FC236}">
                  <a16:creationId xmlns:a16="http://schemas.microsoft.com/office/drawing/2014/main" id="{0C939296-0EC5-4504-B10B-2AA1A2F60A91}"/>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457200" y="5380762"/>
              <a:ext cx="1828800" cy="914400"/>
            </a:xfrm>
            <a:prstGeom prst="rect">
              <a:avLst/>
            </a:prstGeom>
          </p:spPr>
        </p:pic>
      </p:grpSp>
      <p:sp>
        <p:nvSpPr>
          <p:cNvPr id="63" name="Espaço Reservado para Data 3">
            <a:extLst>
              <a:ext uri="{FF2B5EF4-FFF2-40B4-BE49-F238E27FC236}">
                <a16:creationId xmlns:a16="http://schemas.microsoft.com/office/drawing/2014/main" id="{834AD064-B2F1-4462-89CD-E6E2F6B06EA2}"/>
              </a:ext>
            </a:extLst>
          </p:cNvPr>
          <p:cNvSpPr>
            <a:spLocks noGrp="1"/>
          </p:cNvSpPr>
          <p:nvPr>
            <p:ph type="dt" sz="half" idx="10"/>
          </p:nvPr>
        </p:nvSpPr>
        <p:spPr>
          <a:xfrm>
            <a:off x="155448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64" name="Espaço Reservado para Rodapé 4">
            <a:extLst>
              <a:ext uri="{FF2B5EF4-FFF2-40B4-BE49-F238E27FC236}">
                <a16:creationId xmlns:a16="http://schemas.microsoft.com/office/drawing/2014/main" id="{201E0480-817D-41A9-8CC8-A0AFF1B9B41C}"/>
              </a:ext>
            </a:extLst>
          </p:cNvPr>
          <p:cNvSpPr>
            <a:spLocks noGrp="1"/>
          </p:cNvSpPr>
          <p:nvPr>
            <p:ph type="ftr" sz="quarter" idx="11"/>
          </p:nvPr>
        </p:nvSpPr>
        <p:spPr>
          <a:xfrm>
            <a:off x="574452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65" name="Espaço Reservado para o Número do Slide 5">
            <a:extLst>
              <a:ext uri="{FF2B5EF4-FFF2-40B4-BE49-F238E27FC236}">
                <a16:creationId xmlns:a16="http://schemas.microsoft.com/office/drawing/2014/main" id="{01D21600-5A92-452F-96FB-F6BC365A44BB}"/>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4031323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são geral do Mercado">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3044952" y="898524"/>
            <a:ext cx="8232648" cy="1325880"/>
          </a:xfrm>
        </p:spPr>
        <p:txBody>
          <a:bodyPr rtlCol="0" anchor="t" anchorCtr="0"/>
          <a:lstStyle>
            <a:lvl1pPr>
              <a:defRPr lang="pt-BR" cap="all" baseline="0">
                <a:solidFill>
                  <a:schemeClr val="accent1"/>
                </a:solidFill>
              </a:defRPr>
            </a:lvl1pPr>
          </a:lstStyle>
          <a:p>
            <a:pPr rtl="0"/>
            <a:r>
              <a:rPr lang="pt-BR"/>
              <a:t>CLIQUE PARA ADICIONAR TÍTULO</a:t>
            </a:r>
          </a:p>
        </p:txBody>
      </p:sp>
      <p:grpSp>
        <p:nvGrpSpPr>
          <p:cNvPr id="3" name="Grupo 2">
            <a:extLst>
              <a:ext uri="{FF2B5EF4-FFF2-40B4-BE49-F238E27FC236}">
                <a16:creationId xmlns:a16="http://schemas.microsoft.com/office/drawing/2014/main" id="{11529D7C-E220-400B-93DB-76E3FF912E01}"/>
              </a:ext>
              <a:ext uri="{C183D7F6-B498-43B3-948B-1728B52AA6E4}">
                <adec:decorative xmlns:adec="http://schemas.microsoft.com/office/drawing/2017/decorative" val="1"/>
              </a:ext>
            </a:extLst>
          </p:cNvPr>
          <p:cNvGrpSpPr/>
          <p:nvPr userDrawn="1"/>
        </p:nvGrpSpPr>
        <p:grpSpPr>
          <a:xfrm>
            <a:off x="0" y="0"/>
            <a:ext cx="2160614" cy="6858000"/>
            <a:chOff x="0" y="0"/>
            <a:chExt cx="2160614" cy="6858000"/>
          </a:xfrm>
        </p:grpSpPr>
        <p:sp>
          <p:nvSpPr>
            <p:cNvPr id="7" name="Retângulo 6">
              <a:extLst>
                <a:ext uri="{FF2B5EF4-FFF2-40B4-BE49-F238E27FC236}">
                  <a16:creationId xmlns:a16="http://schemas.microsoft.com/office/drawing/2014/main" id="{E557D1F3-8C55-47FE-B39A-86D30F8FFEA1}"/>
                </a:ext>
              </a:extLst>
            </p:cNvPr>
            <p:cNvSpPr/>
            <p:nvPr userDrawn="1"/>
          </p:nvSpPr>
          <p:spPr>
            <a:xfrm>
              <a:off x="0" y="0"/>
              <a:ext cx="2029968"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2" name="Retângulo 31">
              <a:extLst>
                <a:ext uri="{FF2B5EF4-FFF2-40B4-BE49-F238E27FC236}">
                  <a16:creationId xmlns:a16="http://schemas.microsoft.com/office/drawing/2014/main" id="{F4EB6F2E-2621-4EB5-A04D-906FD08CED87}"/>
                </a:ext>
              </a:extLst>
            </p:cNvPr>
            <p:cNvSpPr/>
            <p:nvPr userDrawn="1"/>
          </p:nvSpPr>
          <p:spPr>
            <a:xfrm flipH="1">
              <a:off x="0" y="4828032"/>
              <a:ext cx="2032942"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36" name="Elemento gráfico 35">
              <a:extLst>
                <a:ext uri="{FF2B5EF4-FFF2-40B4-BE49-F238E27FC236}">
                  <a16:creationId xmlns:a16="http://schemas.microsoft.com/office/drawing/2014/main" id="{6529D2A7-ABB3-4E2D-88CA-F813997011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0" y="13172"/>
              <a:ext cx="2029968" cy="2029968"/>
            </a:xfrm>
            <a:prstGeom prst="rect">
              <a:avLst/>
            </a:prstGeom>
          </p:spPr>
        </p:pic>
        <p:pic>
          <p:nvPicPr>
            <p:cNvPr id="38" name="Elemento gráfico 37">
              <a:extLst>
                <a:ext uri="{FF2B5EF4-FFF2-40B4-BE49-F238E27FC236}">
                  <a16:creationId xmlns:a16="http://schemas.microsoft.com/office/drawing/2014/main" id="{051ECE99-ACA6-46AF-98D5-81FBD3F834A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4828032"/>
              <a:ext cx="2029968" cy="2029968"/>
            </a:xfrm>
            <a:prstGeom prst="rect">
              <a:avLst/>
            </a:prstGeom>
          </p:spPr>
        </p:pic>
        <p:sp>
          <p:nvSpPr>
            <p:cNvPr id="39" name="Retângulo 38">
              <a:extLst>
                <a:ext uri="{FF2B5EF4-FFF2-40B4-BE49-F238E27FC236}">
                  <a16:creationId xmlns:a16="http://schemas.microsoft.com/office/drawing/2014/main" id="{9837D25D-BADF-40E0-B7F9-1288B53AA656}"/>
                </a:ext>
              </a:extLst>
            </p:cNvPr>
            <p:cNvSpPr/>
            <p:nvPr userDrawn="1"/>
          </p:nvSpPr>
          <p:spPr>
            <a:xfrm flipH="1">
              <a:off x="0" y="1995685"/>
              <a:ext cx="2032942"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nvGrpSpPr>
            <p:cNvPr id="40" name="Grupo 39">
              <a:extLst>
                <a:ext uri="{FF2B5EF4-FFF2-40B4-BE49-F238E27FC236}">
                  <a16:creationId xmlns:a16="http://schemas.microsoft.com/office/drawing/2014/main" id="{3A847BA4-24DF-47BE-BE28-02415C2A2D3C}"/>
                </a:ext>
              </a:extLst>
            </p:cNvPr>
            <p:cNvGrpSpPr/>
            <p:nvPr userDrawn="1"/>
          </p:nvGrpSpPr>
          <p:grpSpPr>
            <a:xfrm>
              <a:off x="56351" y="2064569"/>
              <a:ext cx="1920240" cy="1920240"/>
              <a:chOff x="5361924" y="7472790"/>
              <a:chExt cx="1828800" cy="1828800"/>
            </a:xfrm>
          </p:grpSpPr>
          <p:grpSp>
            <p:nvGrpSpPr>
              <p:cNvPr id="41" name="Grupo 40">
                <a:extLst>
                  <a:ext uri="{FF2B5EF4-FFF2-40B4-BE49-F238E27FC236}">
                    <a16:creationId xmlns:a16="http://schemas.microsoft.com/office/drawing/2014/main" id="{882CC485-8A14-4767-80E8-8FB0A9991D20}"/>
                  </a:ext>
                </a:extLst>
              </p:cNvPr>
              <p:cNvGrpSpPr/>
              <p:nvPr userDrawn="1"/>
            </p:nvGrpSpPr>
            <p:grpSpPr>
              <a:xfrm>
                <a:off x="5361924" y="7472790"/>
                <a:ext cx="1828800" cy="1828800"/>
                <a:chOff x="5361924" y="7472790"/>
                <a:chExt cx="1828800" cy="1828800"/>
              </a:xfrm>
            </p:grpSpPr>
            <p:grpSp>
              <p:nvGrpSpPr>
                <p:cNvPr id="43" name="Grupo 42">
                  <a:extLst>
                    <a:ext uri="{FF2B5EF4-FFF2-40B4-BE49-F238E27FC236}">
                      <a16:creationId xmlns:a16="http://schemas.microsoft.com/office/drawing/2014/main" id="{E119FAB2-4AF3-4EC9-98C6-E69760D02810}"/>
                    </a:ext>
                  </a:extLst>
                </p:cNvPr>
                <p:cNvGrpSpPr/>
                <p:nvPr userDrawn="1"/>
              </p:nvGrpSpPr>
              <p:grpSpPr>
                <a:xfrm>
                  <a:off x="5361924" y="7472790"/>
                  <a:ext cx="1828800" cy="1828800"/>
                  <a:chOff x="5388428" y="7173291"/>
                  <a:chExt cx="1828800" cy="1828800"/>
                </a:xfrm>
              </p:grpSpPr>
              <p:grpSp>
                <p:nvGrpSpPr>
                  <p:cNvPr id="49" name="Grupo 48">
                    <a:extLst>
                      <a:ext uri="{FF2B5EF4-FFF2-40B4-BE49-F238E27FC236}">
                        <a16:creationId xmlns:a16="http://schemas.microsoft.com/office/drawing/2014/main" id="{E2A21525-E952-4F39-A9B2-2CA7C5B14B85}"/>
                      </a:ext>
                    </a:extLst>
                  </p:cNvPr>
                  <p:cNvGrpSpPr/>
                  <p:nvPr userDrawn="1"/>
                </p:nvGrpSpPr>
                <p:grpSpPr>
                  <a:xfrm>
                    <a:off x="5388428" y="7173291"/>
                    <a:ext cx="1828800" cy="1828800"/>
                    <a:chOff x="5388428" y="7173291"/>
                    <a:chExt cx="1828800" cy="1828800"/>
                  </a:xfrm>
                </p:grpSpPr>
                <p:grpSp>
                  <p:nvGrpSpPr>
                    <p:cNvPr id="51" name="Grupo 50">
                      <a:extLst>
                        <a:ext uri="{FF2B5EF4-FFF2-40B4-BE49-F238E27FC236}">
                          <a16:creationId xmlns:a16="http://schemas.microsoft.com/office/drawing/2014/main" id="{53BFFD34-0142-4185-8790-1D792CB2F5DD}"/>
                        </a:ext>
                      </a:extLst>
                    </p:cNvPr>
                    <p:cNvGrpSpPr/>
                    <p:nvPr userDrawn="1"/>
                  </p:nvGrpSpPr>
                  <p:grpSpPr>
                    <a:xfrm>
                      <a:off x="5388428" y="7173291"/>
                      <a:ext cx="1828800" cy="1828800"/>
                      <a:chOff x="5579044" y="7049770"/>
                      <a:chExt cx="1828800" cy="1828800"/>
                    </a:xfrm>
                  </p:grpSpPr>
                  <p:grpSp>
                    <p:nvGrpSpPr>
                      <p:cNvPr id="53" name="Grupo 52">
                        <a:extLst>
                          <a:ext uri="{FF2B5EF4-FFF2-40B4-BE49-F238E27FC236}">
                            <a16:creationId xmlns:a16="http://schemas.microsoft.com/office/drawing/2014/main" id="{00D3FC75-8C07-4B5B-A025-3CCC5DC458DA}"/>
                          </a:ext>
                        </a:extLst>
                      </p:cNvPr>
                      <p:cNvGrpSpPr/>
                      <p:nvPr userDrawn="1"/>
                    </p:nvGrpSpPr>
                    <p:grpSpPr>
                      <a:xfrm>
                        <a:off x="5579044" y="7049770"/>
                        <a:ext cx="1828800" cy="1828800"/>
                        <a:chOff x="5579044" y="7049770"/>
                        <a:chExt cx="1828800" cy="1828800"/>
                      </a:xfrm>
                    </p:grpSpPr>
                    <p:grpSp>
                      <p:nvGrpSpPr>
                        <p:cNvPr id="55" name="Grupo 54">
                          <a:extLst>
                            <a:ext uri="{FF2B5EF4-FFF2-40B4-BE49-F238E27FC236}">
                              <a16:creationId xmlns:a16="http://schemas.microsoft.com/office/drawing/2014/main" id="{393D2F91-0E6A-4541-843C-1FC0CC2A024A}"/>
                            </a:ext>
                          </a:extLst>
                        </p:cNvPr>
                        <p:cNvGrpSpPr/>
                        <p:nvPr userDrawn="1"/>
                      </p:nvGrpSpPr>
                      <p:grpSpPr>
                        <a:xfrm>
                          <a:off x="5579044" y="7049770"/>
                          <a:ext cx="1828800" cy="1828800"/>
                          <a:chOff x="5579044" y="7049770"/>
                          <a:chExt cx="1828800" cy="1828800"/>
                        </a:xfrm>
                      </p:grpSpPr>
                      <p:grpSp>
                        <p:nvGrpSpPr>
                          <p:cNvPr id="57" name="Grupo 56">
                            <a:extLst>
                              <a:ext uri="{FF2B5EF4-FFF2-40B4-BE49-F238E27FC236}">
                                <a16:creationId xmlns:a16="http://schemas.microsoft.com/office/drawing/2014/main" id="{7C9F80E2-6A88-44DC-B048-7178CAA61DAF}"/>
                              </a:ext>
                            </a:extLst>
                          </p:cNvPr>
                          <p:cNvGrpSpPr/>
                          <p:nvPr userDrawn="1"/>
                        </p:nvGrpSpPr>
                        <p:grpSpPr>
                          <a:xfrm>
                            <a:off x="5579044" y="7049770"/>
                            <a:ext cx="1828800" cy="1828800"/>
                            <a:chOff x="5579044" y="7049770"/>
                            <a:chExt cx="1828800" cy="1828800"/>
                          </a:xfrm>
                        </p:grpSpPr>
                        <p:sp>
                          <p:nvSpPr>
                            <p:cNvPr id="59" name="Oval 58">
                              <a:extLst>
                                <a:ext uri="{FF2B5EF4-FFF2-40B4-BE49-F238E27FC236}">
                                  <a16:creationId xmlns:a16="http://schemas.microsoft.com/office/drawing/2014/main" id="{1D9D5420-70BE-477D-A17F-A86F19AD3FAC}"/>
                                </a:ext>
                              </a:extLst>
                            </p:cNvPr>
                            <p:cNvSpPr/>
                            <p:nvPr userDrawn="1"/>
                          </p:nvSpPr>
                          <p:spPr>
                            <a:xfrm>
                              <a:off x="5579044" y="7049770"/>
                              <a:ext cx="1828800" cy="18288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60" name="Oval 59">
                              <a:extLst>
                                <a:ext uri="{FF2B5EF4-FFF2-40B4-BE49-F238E27FC236}">
                                  <a16:creationId xmlns:a16="http://schemas.microsoft.com/office/drawing/2014/main" id="{0BBACECF-9AE7-40B5-90D0-AE2CF1FBE0BD}"/>
                                </a:ext>
                              </a:extLst>
                            </p:cNvPr>
                            <p:cNvSpPr/>
                            <p:nvPr userDrawn="1"/>
                          </p:nvSpPr>
                          <p:spPr>
                            <a:xfrm>
                              <a:off x="5647624" y="7118350"/>
                              <a:ext cx="1691640" cy="16916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8" name="Oval 57">
                            <a:extLst>
                              <a:ext uri="{FF2B5EF4-FFF2-40B4-BE49-F238E27FC236}">
                                <a16:creationId xmlns:a16="http://schemas.microsoft.com/office/drawing/2014/main" id="{1A76BEA0-888E-41CD-9B30-B128A39F781E}"/>
                              </a:ext>
                            </a:extLst>
                          </p:cNvPr>
                          <p:cNvSpPr/>
                          <p:nvPr userDrawn="1"/>
                        </p:nvSpPr>
                        <p:spPr>
                          <a:xfrm>
                            <a:off x="5716204" y="7186930"/>
                            <a:ext cx="1554480" cy="15544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6" name="Oval 55">
                          <a:extLst>
                            <a:ext uri="{FF2B5EF4-FFF2-40B4-BE49-F238E27FC236}">
                              <a16:creationId xmlns:a16="http://schemas.microsoft.com/office/drawing/2014/main" id="{2EA36045-2F1D-402B-A951-B9957D5C145A}"/>
                            </a:ext>
                          </a:extLst>
                        </p:cNvPr>
                        <p:cNvSpPr/>
                        <p:nvPr userDrawn="1"/>
                      </p:nvSpPr>
                      <p:spPr>
                        <a:xfrm>
                          <a:off x="5784784" y="7255510"/>
                          <a:ext cx="1417320" cy="14173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4" name="Oval 53">
                        <a:extLst>
                          <a:ext uri="{FF2B5EF4-FFF2-40B4-BE49-F238E27FC236}">
                            <a16:creationId xmlns:a16="http://schemas.microsoft.com/office/drawing/2014/main" id="{AAF58CB3-363E-4156-8148-52E0B9CB634A}"/>
                          </a:ext>
                        </a:extLst>
                      </p:cNvPr>
                      <p:cNvSpPr/>
                      <p:nvPr userDrawn="1"/>
                    </p:nvSpPr>
                    <p:spPr>
                      <a:xfrm>
                        <a:off x="5853364" y="7324090"/>
                        <a:ext cx="1280160" cy="12801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2" name="Oval 51">
                      <a:extLst>
                        <a:ext uri="{FF2B5EF4-FFF2-40B4-BE49-F238E27FC236}">
                          <a16:creationId xmlns:a16="http://schemas.microsoft.com/office/drawing/2014/main" id="{BDC4E05B-A602-483A-B19B-B907358D4629}"/>
                        </a:ext>
                      </a:extLst>
                    </p:cNvPr>
                    <p:cNvSpPr/>
                    <p:nvPr userDrawn="1"/>
                  </p:nvSpPr>
                  <p:spPr>
                    <a:xfrm>
                      <a:off x="5731328" y="7516191"/>
                      <a:ext cx="1143000" cy="11430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50" name="Oval 49">
                    <a:extLst>
                      <a:ext uri="{FF2B5EF4-FFF2-40B4-BE49-F238E27FC236}">
                        <a16:creationId xmlns:a16="http://schemas.microsoft.com/office/drawing/2014/main" id="{55AC54D8-2C27-49A7-B1CE-C865E629499E}"/>
                      </a:ext>
                    </a:extLst>
                  </p:cNvPr>
                  <p:cNvSpPr/>
                  <p:nvPr userDrawn="1"/>
                </p:nvSpPr>
                <p:spPr>
                  <a:xfrm>
                    <a:off x="5799908" y="7584771"/>
                    <a:ext cx="1005840" cy="10058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4" name="Oval 43">
                  <a:extLst>
                    <a:ext uri="{FF2B5EF4-FFF2-40B4-BE49-F238E27FC236}">
                      <a16:creationId xmlns:a16="http://schemas.microsoft.com/office/drawing/2014/main" id="{C9753262-9BA1-4716-B4B5-AAFE232A72A2}"/>
                    </a:ext>
                  </a:extLst>
                </p:cNvPr>
                <p:cNvSpPr/>
                <p:nvPr userDrawn="1"/>
              </p:nvSpPr>
              <p:spPr>
                <a:xfrm>
                  <a:off x="5841984" y="7952850"/>
                  <a:ext cx="868680" cy="8686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5" name="Oval 44">
                  <a:extLst>
                    <a:ext uri="{FF2B5EF4-FFF2-40B4-BE49-F238E27FC236}">
                      <a16:creationId xmlns:a16="http://schemas.microsoft.com/office/drawing/2014/main" id="{5B2AD932-98DF-4DA1-B19E-E38A4DD270F0}"/>
                    </a:ext>
                  </a:extLst>
                </p:cNvPr>
                <p:cNvSpPr/>
                <p:nvPr userDrawn="1"/>
              </p:nvSpPr>
              <p:spPr>
                <a:xfrm>
                  <a:off x="5910564" y="8021430"/>
                  <a:ext cx="731520" cy="73152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6" name="Oval 45">
                  <a:extLst>
                    <a:ext uri="{FF2B5EF4-FFF2-40B4-BE49-F238E27FC236}">
                      <a16:creationId xmlns:a16="http://schemas.microsoft.com/office/drawing/2014/main" id="{DE13C879-BB42-4F2C-9413-A1322DE58809}"/>
                    </a:ext>
                  </a:extLst>
                </p:cNvPr>
                <p:cNvSpPr/>
                <p:nvPr userDrawn="1"/>
              </p:nvSpPr>
              <p:spPr>
                <a:xfrm>
                  <a:off x="5979144" y="8090010"/>
                  <a:ext cx="594360" cy="59436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7" name="Oval 46">
                  <a:extLst>
                    <a:ext uri="{FF2B5EF4-FFF2-40B4-BE49-F238E27FC236}">
                      <a16:creationId xmlns:a16="http://schemas.microsoft.com/office/drawing/2014/main" id="{28B4D2F2-9DD5-4B23-A2F2-7DBEE9E61F6C}"/>
                    </a:ext>
                  </a:extLst>
                </p:cNvPr>
                <p:cNvSpPr/>
                <p:nvPr userDrawn="1"/>
              </p:nvSpPr>
              <p:spPr>
                <a:xfrm>
                  <a:off x="6047724" y="815859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sp>
              <p:nvSpPr>
                <p:cNvPr id="48" name="Oval 47">
                  <a:extLst>
                    <a:ext uri="{FF2B5EF4-FFF2-40B4-BE49-F238E27FC236}">
                      <a16:creationId xmlns:a16="http://schemas.microsoft.com/office/drawing/2014/main" id="{C1A2F663-A8A7-4337-9C39-489B4C457111}"/>
                    </a:ext>
                  </a:extLst>
                </p:cNvPr>
                <p:cNvSpPr/>
                <p:nvPr userDrawn="1"/>
              </p:nvSpPr>
              <p:spPr>
                <a:xfrm>
                  <a:off x="6116304" y="8227170"/>
                  <a:ext cx="320040" cy="32004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42" name="Oval 41">
                <a:extLst>
                  <a:ext uri="{FF2B5EF4-FFF2-40B4-BE49-F238E27FC236}">
                    <a16:creationId xmlns:a16="http://schemas.microsoft.com/office/drawing/2014/main" id="{1609761D-150A-4DE0-9604-CC3953C108D0}"/>
                  </a:ext>
                </a:extLst>
              </p:cNvPr>
              <p:cNvSpPr/>
              <p:nvPr userDrawn="1"/>
            </p:nvSpPr>
            <p:spPr>
              <a:xfrm>
                <a:off x="6184884" y="8295750"/>
                <a:ext cx="182880" cy="18288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r>
                  <a:rPr lang="pt-BR"/>
                  <a:t> </a:t>
                </a:r>
              </a:p>
            </p:txBody>
          </p:sp>
        </p:grpSp>
        <p:sp>
          <p:nvSpPr>
            <p:cNvPr id="61" name="Retângulo 60">
              <a:extLst>
                <a:ext uri="{FF2B5EF4-FFF2-40B4-BE49-F238E27FC236}">
                  <a16:creationId xmlns:a16="http://schemas.microsoft.com/office/drawing/2014/main" id="{D1189D1C-85ED-4EF1-A384-7C4590ED50FD}"/>
                </a:ext>
              </a:extLst>
            </p:cNvPr>
            <p:cNvSpPr/>
            <p:nvPr userDrawn="1"/>
          </p:nvSpPr>
          <p:spPr>
            <a:xfrm>
              <a:off x="0" y="4022308"/>
              <a:ext cx="2033751" cy="8057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62" name="Forma livre: Forma 61">
              <a:extLst>
                <a:ext uri="{FF2B5EF4-FFF2-40B4-BE49-F238E27FC236}">
                  <a16:creationId xmlns:a16="http://schemas.microsoft.com/office/drawing/2014/main" id="{445306C5-E470-4A93-9C9F-5D066F760D16}"/>
                </a:ext>
              </a:extLst>
            </p:cNvPr>
            <p:cNvSpPr/>
            <p:nvPr userDrawn="1"/>
          </p:nvSpPr>
          <p:spPr>
            <a:xfrm>
              <a:off x="0" y="2065206"/>
              <a:ext cx="1014984" cy="192024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cxnSp>
          <p:nvCxnSpPr>
            <p:cNvPr id="63" name="Conector Reto 62">
              <a:extLst>
                <a:ext uri="{FF2B5EF4-FFF2-40B4-BE49-F238E27FC236}">
                  <a16:creationId xmlns:a16="http://schemas.microsoft.com/office/drawing/2014/main" id="{B31C374B-40F2-4B1E-A9D8-6E5C932FF170}"/>
                </a:ext>
              </a:extLst>
            </p:cNvPr>
            <p:cNvCxnSpPr>
              <a:cxnSpLocks/>
              <a:endCxn id="64" idx="6"/>
            </p:cNvCxnSpPr>
            <p:nvPr userDrawn="1"/>
          </p:nvCxnSpPr>
          <p:spPr>
            <a:xfrm>
              <a:off x="0" y="2008397"/>
              <a:ext cx="216061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Oval 63">
              <a:extLst>
                <a:ext uri="{FF2B5EF4-FFF2-40B4-BE49-F238E27FC236}">
                  <a16:creationId xmlns:a16="http://schemas.microsoft.com/office/drawing/2014/main" id="{1C668341-39BE-4448-B29D-2594AE6D75C2}"/>
                </a:ext>
              </a:extLst>
            </p:cNvPr>
            <p:cNvSpPr/>
            <p:nvPr userDrawn="1"/>
          </p:nvSpPr>
          <p:spPr>
            <a:xfrm>
              <a:off x="1886294" y="1871237"/>
              <a:ext cx="274320" cy="27432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sp>
        <p:nvSpPr>
          <p:cNvPr id="67" name="Espaço Reservado para Texto 2">
            <a:extLst>
              <a:ext uri="{FF2B5EF4-FFF2-40B4-BE49-F238E27FC236}">
                <a16:creationId xmlns:a16="http://schemas.microsoft.com/office/drawing/2014/main" id="{7FB5CF9E-DFF1-49F6-9EF8-EDA1F1E293C7}"/>
              </a:ext>
            </a:extLst>
          </p:cNvPr>
          <p:cNvSpPr>
            <a:spLocks noGrp="1"/>
          </p:cNvSpPr>
          <p:nvPr>
            <p:ph type="body" idx="13" hasCustomPrompt="1"/>
          </p:nvPr>
        </p:nvSpPr>
        <p:spPr>
          <a:xfrm>
            <a:off x="3044952" y="2423160"/>
            <a:ext cx="2468880" cy="457200"/>
          </a:xfrm>
        </p:spPr>
        <p:txBody>
          <a:bodyPr rtlCol="0" anchor="ctr" anchorCtr="0">
            <a:noAutofit/>
          </a:bodyPr>
          <a:lstStyle>
            <a:lvl1pPr marL="0" indent="0" algn="l">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4" name="Espaço Reservado para Texto 3">
            <a:extLst>
              <a:ext uri="{FF2B5EF4-FFF2-40B4-BE49-F238E27FC236}">
                <a16:creationId xmlns:a16="http://schemas.microsoft.com/office/drawing/2014/main" id="{5C2828A1-5E2B-4E4E-A1F7-2C356780F547}"/>
              </a:ext>
            </a:extLst>
          </p:cNvPr>
          <p:cNvSpPr>
            <a:spLocks noGrp="1"/>
          </p:cNvSpPr>
          <p:nvPr>
            <p:ph type="body" sz="quarter" idx="16"/>
          </p:nvPr>
        </p:nvSpPr>
        <p:spPr>
          <a:xfrm>
            <a:off x="3048000"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pt-BR" sz="1600"/>
            </a:lvl1pPr>
            <a:lvl2pPr>
              <a:defRPr lang="pt-BR" sz="1600"/>
            </a:lvl2pPr>
            <a:lvl3pPr>
              <a:defRPr lang="pt-BR" sz="1600"/>
            </a:lvl3pPr>
            <a:lvl4pPr>
              <a:defRPr lang="pt-BR" sz="1600"/>
            </a:lvl4pPr>
            <a:lvl5pPr>
              <a:defRPr lang="pt-BR" sz="1600"/>
            </a:lvl5pPr>
          </a:lstStyle>
          <a:p>
            <a:pPr lvl="0" rtl="0"/>
            <a:r>
              <a:rPr lang="pt-BR"/>
              <a:t>Clique para editar o texto Mestre</a:t>
            </a:r>
          </a:p>
        </p:txBody>
      </p:sp>
      <p:sp>
        <p:nvSpPr>
          <p:cNvPr id="78" name="Espaço Reservado para Texto 2">
            <a:extLst>
              <a:ext uri="{FF2B5EF4-FFF2-40B4-BE49-F238E27FC236}">
                <a16:creationId xmlns:a16="http://schemas.microsoft.com/office/drawing/2014/main" id="{6B7FC992-8079-42D9-8481-2B5075C195E1}"/>
              </a:ext>
            </a:extLst>
          </p:cNvPr>
          <p:cNvSpPr>
            <a:spLocks noGrp="1"/>
          </p:cNvSpPr>
          <p:nvPr>
            <p:ph type="body" idx="15" hasCustomPrompt="1"/>
          </p:nvPr>
        </p:nvSpPr>
        <p:spPr>
          <a:xfrm>
            <a:off x="5926836" y="2423160"/>
            <a:ext cx="2468880" cy="457200"/>
          </a:xfrm>
        </p:spPr>
        <p:txBody>
          <a:bodyPr rtlCol="0" anchor="ctr" anchorCtr="0">
            <a:noAutofit/>
          </a:bodyPr>
          <a:lstStyle>
            <a:lvl1pPr marL="0" indent="0" algn="l">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79" name="Espaço Reservado para Texto 3">
            <a:extLst>
              <a:ext uri="{FF2B5EF4-FFF2-40B4-BE49-F238E27FC236}">
                <a16:creationId xmlns:a16="http://schemas.microsoft.com/office/drawing/2014/main" id="{7B255ED8-3C11-4BF0-B064-0623B23B0B72}"/>
              </a:ext>
            </a:extLst>
          </p:cNvPr>
          <p:cNvSpPr>
            <a:spLocks noGrp="1"/>
          </p:cNvSpPr>
          <p:nvPr>
            <p:ph type="body" sz="quarter" idx="17"/>
          </p:nvPr>
        </p:nvSpPr>
        <p:spPr>
          <a:xfrm>
            <a:off x="5926836"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pt-BR" sz="1600"/>
            </a:lvl1pPr>
            <a:lvl2pPr>
              <a:defRPr lang="pt-BR" sz="1600"/>
            </a:lvl2pPr>
            <a:lvl3pPr>
              <a:defRPr lang="pt-BR" sz="1600"/>
            </a:lvl3pPr>
            <a:lvl4pPr>
              <a:defRPr lang="pt-BR" sz="1600"/>
            </a:lvl4pPr>
            <a:lvl5pPr>
              <a:defRPr lang="pt-BR" sz="1600"/>
            </a:lvl5pPr>
          </a:lstStyle>
          <a:p>
            <a:pPr lvl="0" rtl="0"/>
            <a:r>
              <a:rPr lang="pt-BR"/>
              <a:t>Clique para editar o texto Mestre</a:t>
            </a:r>
          </a:p>
        </p:txBody>
      </p:sp>
      <p:sp>
        <p:nvSpPr>
          <p:cNvPr id="68" name="Espaço Reservado para Texto 4">
            <a:extLst>
              <a:ext uri="{FF2B5EF4-FFF2-40B4-BE49-F238E27FC236}">
                <a16:creationId xmlns:a16="http://schemas.microsoft.com/office/drawing/2014/main" id="{CE356C04-FB22-4541-9D39-D5C0676F66BC}"/>
              </a:ext>
            </a:extLst>
          </p:cNvPr>
          <p:cNvSpPr>
            <a:spLocks noGrp="1"/>
          </p:cNvSpPr>
          <p:nvPr>
            <p:ph type="body" sz="quarter" idx="3" hasCustomPrompt="1"/>
          </p:nvPr>
        </p:nvSpPr>
        <p:spPr>
          <a:xfrm>
            <a:off x="8808720" y="2423160"/>
            <a:ext cx="2468880" cy="457200"/>
          </a:xfrm>
        </p:spPr>
        <p:txBody>
          <a:bodyPr rtlCol="0" anchor="ctr" anchorCtr="0">
            <a:noAutofit/>
          </a:bodyPr>
          <a:lstStyle>
            <a:lvl1pPr marL="0" indent="0" algn="l">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81" name="Espaço Reservado para Texto 3">
            <a:extLst>
              <a:ext uri="{FF2B5EF4-FFF2-40B4-BE49-F238E27FC236}">
                <a16:creationId xmlns:a16="http://schemas.microsoft.com/office/drawing/2014/main" id="{BA0F0565-F3E0-4B3E-A99B-282A6236532C}"/>
              </a:ext>
            </a:extLst>
          </p:cNvPr>
          <p:cNvSpPr>
            <a:spLocks noGrp="1"/>
          </p:cNvSpPr>
          <p:nvPr>
            <p:ph type="body" sz="quarter" idx="18"/>
          </p:nvPr>
        </p:nvSpPr>
        <p:spPr>
          <a:xfrm>
            <a:off x="8808720" y="2889504"/>
            <a:ext cx="2468880" cy="2743200"/>
          </a:xfrm>
        </p:spPr>
        <p:txBody>
          <a:bodyPr rtlCol="0">
            <a:noAutofit/>
          </a:bodyPr>
          <a:lstStyle>
            <a:lvl1pPr marL="285750" indent="-285750">
              <a:lnSpc>
                <a:spcPts val="2600"/>
              </a:lnSpc>
              <a:spcBef>
                <a:spcPts val="0"/>
              </a:spcBef>
              <a:buFont typeface="Arial" panose="020B0604020202020204" pitchFamily="34" charset="0"/>
              <a:buChar char="•"/>
              <a:defRPr lang="pt-BR" sz="1600"/>
            </a:lvl1pPr>
            <a:lvl2pPr>
              <a:defRPr lang="pt-BR" sz="1600"/>
            </a:lvl2pPr>
            <a:lvl3pPr>
              <a:defRPr lang="pt-BR" sz="1600"/>
            </a:lvl3pPr>
            <a:lvl4pPr>
              <a:defRPr lang="pt-BR" sz="1600"/>
            </a:lvl4pPr>
            <a:lvl5pPr>
              <a:defRPr lang="pt-BR" sz="1600"/>
            </a:lvl5pPr>
          </a:lstStyle>
          <a:p>
            <a:pPr lvl="0" rtl="0"/>
            <a:r>
              <a:rPr lang="pt-BR"/>
              <a:t>Clique para editar o texto Mestre</a:t>
            </a:r>
          </a:p>
        </p:txBody>
      </p:sp>
      <p:sp>
        <p:nvSpPr>
          <p:cNvPr id="69" name="Espaço Reservado para Data 3">
            <a:extLst>
              <a:ext uri="{FF2B5EF4-FFF2-40B4-BE49-F238E27FC236}">
                <a16:creationId xmlns:a16="http://schemas.microsoft.com/office/drawing/2014/main" id="{E2B0C6B8-E2CB-460E-BBC8-AC4339C89DB2}"/>
              </a:ext>
            </a:extLst>
          </p:cNvPr>
          <p:cNvSpPr>
            <a:spLocks noGrp="1"/>
          </p:cNvSpPr>
          <p:nvPr>
            <p:ph type="dt" sz="half" idx="10"/>
          </p:nvPr>
        </p:nvSpPr>
        <p:spPr>
          <a:xfrm>
            <a:off x="3044952"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70" name="Espaço Reservado para Rodapé 4">
            <a:extLst>
              <a:ext uri="{FF2B5EF4-FFF2-40B4-BE49-F238E27FC236}">
                <a16:creationId xmlns:a16="http://schemas.microsoft.com/office/drawing/2014/main" id="{433844D3-0FDA-4C97-9B21-5021A38E4FC2}"/>
              </a:ext>
            </a:extLst>
          </p:cNvPr>
          <p:cNvSpPr>
            <a:spLocks noGrp="1"/>
          </p:cNvSpPr>
          <p:nvPr>
            <p:ph type="ftr" sz="quarter" idx="11"/>
          </p:nvPr>
        </p:nvSpPr>
        <p:spPr>
          <a:xfrm>
            <a:off x="6489763"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71" name="Espaço Reservado para o Número do Slide 5">
            <a:extLst>
              <a:ext uri="{FF2B5EF4-FFF2-40B4-BE49-F238E27FC236}">
                <a16:creationId xmlns:a16="http://schemas.microsoft.com/office/drawing/2014/main" id="{EC059538-F80F-46C9-80EB-AC9B56DD05C3}"/>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1247610492"/>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ção de mercado">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hasCustomPrompt="1"/>
          </p:nvPr>
        </p:nvSpPr>
        <p:spPr>
          <a:xfrm>
            <a:off x="1552574" y="896111"/>
            <a:ext cx="10182226" cy="1325880"/>
          </a:xfrm>
        </p:spPr>
        <p:txBody>
          <a:bodyPr rtlCol="0" anchor="t" anchorCtr="0"/>
          <a:lstStyle>
            <a:lvl1pPr>
              <a:defRPr lang="pt-BR" cap="all" baseline="0">
                <a:solidFill>
                  <a:schemeClr val="tx2"/>
                </a:solidFill>
              </a:defRPr>
            </a:lvl1pPr>
          </a:lstStyle>
          <a:p>
            <a:pPr rtl="0"/>
            <a:r>
              <a:rPr lang="pt-BR"/>
              <a:t>CLIQUE PARA ADICIONAR O TÍTULO</a:t>
            </a:r>
          </a:p>
        </p:txBody>
      </p:sp>
      <p:sp>
        <p:nvSpPr>
          <p:cNvPr id="9" name="Espaço Reservado para Texto 8">
            <a:extLst>
              <a:ext uri="{FF2B5EF4-FFF2-40B4-BE49-F238E27FC236}">
                <a16:creationId xmlns:a16="http://schemas.microsoft.com/office/drawing/2014/main" id="{E2785225-FC1B-45E9-82D0-A13EF8F061A6}"/>
              </a:ext>
            </a:extLst>
          </p:cNvPr>
          <p:cNvSpPr>
            <a:spLocks noGrp="1"/>
          </p:cNvSpPr>
          <p:nvPr>
            <p:ph type="body" sz="quarter" idx="21" hasCustomPrompt="1"/>
          </p:nvPr>
        </p:nvSpPr>
        <p:spPr>
          <a:xfrm>
            <a:off x="1380744" y="2203704"/>
            <a:ext cx="1463040" cy="785812"/>
          </a:xfrm>
        </p:spPr>
        <p:txBody>
          <a:bodyPr rtlCol="0" anchor="ctr" anchorCtr="0">
            <a:noAutofit/>
          </a:bodyPr>
          <a:lstStyle>
            <a:lvl1pPr marL="0" indent="0" algn="ctr">
              <a:buNone/>
              <a:defRPr lang="pt-BR" sz="3200" b="1">
                <a:solidFill>
                  <a:schemeClr val="accent2">
                    <a:lumMod val="60000"/>
                    <a:lumOff val="40000"/>
                  </a:schemeClr>
                </a:solidFill>
              </a:defRPr>
            </a:lvl1pPr>
            <a:lvl2pPr>
              <a:defRPr lang="pt-BR" sz="1000"/>
            </a:lvl2pPr>
            <a:lvl3pPr>
              <a:defRPr lang="pt-BR" sz="1000"/>
            </a:lvl3pPr>
            <a:lvl4pPr>
              <a:defRPr lang="pt-BR" sz="1000"/>
            </a:lvl4pPr>
            <a:lvl5pPr>
              <a:defRPr lang="pt-BR" sz="1000"/>
            </a:lvl5pPr>
          </a:lstStyle>
          <a:p>
            <a:pPr lvl="0" rtl="0"/>
            <a:r>
              <a:rPr lang="pt-BR"/>
              <a:t>Adicionar texto</a:t>
            </a:r>
          </a:p>
        </p:txBody>
      </p:sp>
      <p:sp>
        <p:nvSpPr>
          <p:cNvPr id="30" name="Espaço Reservado para Texto 8">
            <a:extLst>
              <a:ext uri="{FF2B5EF4-FFF2-40B4-BE49-F238E27FC236}">
                <a16:creationId xmlns:a16="http://schemas.microsoft.com/office/drawing/2014/main" id="{70F3FFA0-BD69-4D83-ABB7-496D4AF91AD5}"/>
              </a:ext>
            </a:extLst>
          </p:cNvPr>
          <p:cNvSpPr>
            <a:spLocks noGrp="1"/>
          </p:cNvSpPr>
          <p:nvPr>
            <p:ph type="body" sz="quarter" idx="22" hasCustomPrompt="1"/>
          </p:nvPr>
        </p:nvSpPr>
        <p:spPr>
          <a:xfrm>
            <a:off x="1325880" y="3465576"/>
            <a:ext cx="1463040" cy="785812"/>
          </a:xfrm>
        </p:spPr>
        <p:txBody>
          <a:bodyPr rtlCol="0" anchor="ctr" anchorCtr="0">
            <a:noAutofit/>
          </a:bodyPr>
          <a:lstStyle>
            <a:lvl1pPr marL="0" indent="0" algn="ctr">
              <a:buNone/>
              <a:defRPr lang="pt-BR" sz="3200" b="1">
                <a:solidFill>
                  <a:schemeClr val="accent2">
                    <a:lumMod val="60000"/>
                    <a:lumOff val="40000"/>
                  </a:schemeClr>
                </a:solidFill>
              </a:defRPr>
            </a:lvl1pPr>
            <a:lvl2pPr>
              <a:defRPr lang="pt-BR" sz="1000"/>
            </a:lvl2pPr>
            <a:lvl3pPr>
              <a:defRPr lang="pt-BR" sz="1000"/>
            </a:lvl3pPr>
            <a:lvl4pPr>
              <a:defRPr lang="pt-BR" sz="1000"/>
            </a:lvl4pPr>
            <a:lvl5pPr>
              <a:defRPr lang="pt-BR" sz="1000"/>
            </a:lvl5pPr>
          </a:lstStyle>
          <a:p>
            <a:pPr lvl="0" rtl="0"/>
            <a:r>
              <a:rPr lang="pt-BR"/>
              <a:t>Adicionar texto</a:t>
            </a:r>
          </a:p>
        </p:txBody>
      </p:sp>
      <p:sp>
        <p:nvSpPr>
          <p:cNvPr id="32" name="Espaço Reservado para Texto 8">
            <a:extLst>
              <a:ext uri="{FF2B5EF4-FFF2-40B4-BE49-F238E27FC236}">
                <a16:creationId xmlns:a16="http://schemas.microsoft.com/office/drawing/2014/main" id="{49AF8CA2-03BC-4B43-978A-2B68EABFDC47}"/>
              </a:ext>
            </a:extLst>
          </p:cNvPr>
          <p:cNvSpPr>
            <a:spLocks noGrp="1"/>
          </p:cNvSpPr>
          <p:nvPr>
            <p:ph type="body" sz="quarter" idx="23" hasCustomPrompt="1"/>
          </p:nvPr>
        </p:nvSpPr>
        <p:spPr>
          <a:xfrm>
            <a:off x="1325880" y="4745736"/>
            <a:ext cx="1463040" cy="785812"/>
          </a:xfrm>
        </p:spPr>
        <p:txBody>
          <a:bodyPr rtlCol="0" anchor="ctr" anchorCtr="0">
            <a:noAutofit/>
          </a:bodyPr>
          <a:lstStyle>
            <a:lvl1pPr marL="0" indent="0" algn="ctr">
              <a:buNone/>
              <a:defRPr lang="pt-BR" sz="3200" b="1">
                <a:solidFill>
                  <a:schemeClr val="accent2">
                    <a:lumMod val="60000"/>
                    <a:lumOff val="40000"/>
                  </a:schemeClr>
                </a:solidFill>
              </a:defRPr>
            </a:lvl1pPr>
            <a:lvl2pPr>
              <a:defRPr lang="pt-BR" sz="1000"/>
            </a:lvl2pPr>
            <a:lvl3pPr>
              <a:defRPr lang="pt-BR" sz="1000"/>
            </a:lvl3pPr>
            <a:lvl4pPr>
              <a:defRPr lang="pt-BR" sz="1000"/>
            </a:lvl4pPr>
            <a:lvl5pPr>
              <a:defRPr lang="pt-BR" sz="1000"/>
            </a:lvl5pPr>
          </a:lstStyle>
          <a:p>
            <a:pPr lvl="0" rtl="0"/>
            <a:r>
              <a:rPr lang="pt-BR"/>
              <a:t>Adicionar texto</a:t>
            </a:r>
          </a:p>
        </p:txBody>
      </p:sp>
      <p:sp>
        <p:nvSpPr>
          <p:cNvPr id="63" name="Espaço Reservado para Data 3">
            <a:extLst>
              <a:ext uri="{FF2B5EF4-FFF2-40B4-BE49-F238E27FC236}">
                <a16:creationId xmlns:a16="http://schemas.microsoft.com/office/drawing/2014/main" id="{41C57AEB-9E33-4F77-9F58-DB0D1B978707}"/>
              </a:ext>
            </a:extLst>
          </p:cNvPr>
          <p:cNvSpPr>
            <a:spLocks noGrp="1"/>
          </p:cNvSpPr>
          <p:nvPr>
            <p:ph type="dt" sz="half" idx="10"/>
          </p:nvPr>
        </p:nvSpPr>
        <p:spPr>
          <a:xfrm>
            <a:off x="1554480" y="6353175"/>
            <a:ext cx="1097280" cy="365125"/>
          </a:xfrm>
        </p:spPr>
        <p:txBody>
          <a:bodyPr rtlCol="0"/>
          <a:lstStyle>
            <a:lvl1pPr>
              <a:defRPr lang="pt-BR">
                <a:solidFill>
                  <a:schemeClr val="bg1"/>
                </a:solidFill>
              </a:defRPr>
            </a:lvl1pPr>
          </a:lstStyle>
          <a:p>
            <a:pPr rtl="0"/>
            <a:r>
              <a:rPr lang="pt-BR" dirty="0"/>
              <a:t>20AA</a:t>
            </a:r>
          </a:p>
        </p:txBody>
      </p:sp>
      <p:sp>
        <p:nvSpPr>
          <p:cNvPr id="15" name="Espaço Reservado para Texto 14">
            <a:extLst>
              <a:ext uri="{FF2B5EF4-FFF2-40B4-BE49-F238E27FC236}">
                <a16:creationId xmlns:a16="http://schemas.microsoft.com/office/drawing/2014/main" id="{96833738-63D7-4DAA-92B0-C4286C4F8361}"/>
              </a:ext>
            </a:extLst>
          </p:cNvPr>
          <p:cNvSpPr>
            <a:spLocks noGrp="1"/>
          </p:cNvSpPr>
          <p:nvPr>
            <p:ph type="body" sz="quarter" idx="24"/>
          </p:nvPr>
        </p:nvSpPr>
        <p:spPr>
          <a:xfrm>
            <a:off x="4489704" y="2624328"/>
            <a:ext cx="6153912" cy="941832"/>
          </a:xfrm>
        </p:spPr>
        <p:txBody>
          <a:bodyPr rtlCol="0" anchor="ctr" anchorCtr="0">
            <a:noAutofit/>
          </a:bodyPr>
          <a:lstStyle>
            <a:lvl1pPr marL="0" indent="0">
              <a:buNone/>
              <a:defRPr lang="pt-BR" sz="2000">
                <a:solidFill>
                  <a:schemeClr val="tx2"/>
                </a:solidFill>
              </a:defRPr>
            </a:lvl1pPr>
            <a:lvl2pPr>
              <a:defRPr lang="pt-BR" sz="1600">
                <a:solidFill>
                  <a:schemeClr val="tx2"/>
                </a:solidFill>
              </a:defRPr>
            </a:lvl2pPr>
            <a:lvl3pPr>
              <a:defRPr lang="pt-BR" sz="1600">
                <a:solidFill>
                  <a:schemeClr val="tx2"/>
                </a:solidFill>
              </a:defRPr>
            </a:lvl3pPr>
            <a:lvl4pPr>
              <a:defRPr lang="pt-BR" sz="1600">
                <a:solidFill>
                  <a:schemeClr val="tx2"/>
                </a:solidFill>
              </a:defRPr>
            </a:lvl4pPr>
            <a:lvl5pPr>
              <a:defRPr lang="pt-BR" sz="1600">
                <a:solidFill>
                  <a:schemeClr val="tx2"/>
                </a:solidFill>
              </a:defRPr>
            </a:lvl5pPr>
          </a:lstStyle>
          <a:p>
            <a:pPr lvl="0" rtl="0"/>
            <a:r>
              <a:rPr lang="pt-BR"/>
              <a:t>Clique para editar o texto Mestre</a:t>
            </a:r>
          </a:p>
        </p:txBody>
      </p:sp>
      <p:sp>
        <p:nvSpPr>
          <p:cNvPr id="36" name="Espaço Reservado para Texto 14">
            <a:extLst>
              <a:ext uri="{FF2B5EF4-FFF2-40B4-BE49-F238E27FC236}">
                <a16:creationId xmlns:a16="http://schemas.microsoft.com/office/drawing/2014/main" id="{EAF6FAB7-3D8F-43EF-801E-D9E6948A8409}"/>
              </a:ext>
            </a:extLst>
          </p:cNvPr>
          <p:cNvSpPr>
            <a:spLocks noGrp="1"/>
          </p:cNvSpPr>
          <p:nvPr>
            <p:ph type="body" sz="quarter" idx="26"/>
          </p:nvPr>
        </p:nvSpPr>
        <p:spPr>
          <a:xfrm>
            <a:off x="4489704" y="3904488"/>
            <a:ext cx="6153912" cy="941832"/>
          </a:xfrm>
        </p:spPr>
        <p:txBody>
          <a:bodyPr rtlCol="0" anchor="ctr" anchorCtr="0">
            <a:noAutofit/>
          </a:bodyPr>
          <a:lstStyle>
            <a:lvl1pPr marL="0" indent="0">
              <a:buNone/>
              <a:defRPr lang="pt-BR" sz="2000">
                <a:solidFill>
                  <a:schemeClr val="tx2"/>
                </a:solidFill>
              </a:defRPr>
            </a:lvl1pPr>
            <a:lvl2pPr>
              <a:defRPr lang="pt-BR" sz="1600">
                <a:solidFill>
                  <a:schemeClr val="tx2"/>
                </a:solidFill>
              </a:defRPr>
            </a:lvl2pPr>
            <a:lvl3pPr>
              <a:defRPr lang="pt-BR" sz="1600">
                <a:solidFill>
                  <a:schemeClr val="tx2"/>
                </a:solidFill>
              </a:defRPr>
            </a:lvl3pPr>
            <a:lvl4pPr>
              <a:defRPr lang="pt-BR" sz="1600">
                <a:solidFill>
                  <a:schemeClr val="tx2"/>
                </a:solidFill>
              </a:defRPr>
            </a:lvl4pPr>
            <a:lvl5pPr>
              <a:defRPr lang="pt-BR" sz="1600">
                <a:solidFill>
                  <a:schemeClr val="tx2"/>
                </a:solidFill>
              </a:defRPr>
            </a:lvl5pPr>
          </a:lstStyle>
          <a:p>
            <a:pPr lvl="0" rtl="0"/>
            <a:r>
              <a:rPr lang="pt-BR"/>
              <a:t>Clique para editar o texto Mestre</a:t>
            </a:r>
          </a:p>
        </p:txBody>
      </p:sp>
      <p:sp>
        <p:nvSpPr>
          <p:cNvPr id="38" name="Espaço Reservado para Texto 14">
            <a:extLst>
              <a:ext uri="{FF2B5EF4-FFF2-40B4-BE49-F238E27FC236}">
                <a16:creationId xmlns:a16="http://schemas.microsoft.com/office/drawing/2014/main" id="{13A498D1-E978-4C02-8712-EA7A16D153FE}"/>
              </a:ext>
            </a:extLst>
          </p:cNvPr>
          <p:cNvSpPr>
            <a:spLocks noGrp="1"/>
          </p:cNvSpPr>
          <p:nvPr>
            <p:ph type="body" sz="quarter" idx="28"/>
          </p:nvPr>
        </p:nvSpPr>
        <p:spPr>
          <a:xfrm>
            <a:off x="4489704" y="5157216"/>
            <a:ext cx="6153912" cy="941832"/>
          </a:xfrm>
        </p:spPr>
        <p:txBody>
          <a:bodyPr rtlCol="0" anchor="ctr" anchorCtr="0">
            <a:noAutofit/>
          </a:bodyPr>
          <a:lstStyle>
            <a:lvl1pPr marL="0" indent="0">
              <a:buNone/>
              <a:defRPr lang="pt-BR" sz="2000">
                <a:solidFill>
                  <a:schemeClr val="tx2"/>
                </a:solidFill>
              </a:defRPr>
            </a:lvl1pPr>
            <a:lvl2pPr>
              <a:defRPr lang="pt-BR" sz="1600">
                <a:solidFill>
                  <a:schemeClr val="tx2"/>
                </a:solidFill>
              </a:defRPr>
            </a:lvl2pPr>
            <a:lvl3pPr>
              <a:defRPr lang="pt-BR" sz="1600">
                <a:solidFill>
                  <a:schemeClr val="tx2"/>
                </a:solidFill>
              </a:defRPr>
            </a:lvl3pPr>
            <a:lvl4pPr>
              <a:defRPr lang="pt-BR" sz="1600">
                <a:solidFill>
                  <a:schemeClr val="tx2"/>
                </a:solidFill>
              </a:defRPr>
            </a:lvl4pPr>
            <a:lvl5pPr>
              <a:defRPr lang="pt-BR" sz="1600">
                <a:solidFill>
                  <a:schemeClr val="tx2"/>
                </a:solidFill>
              </a:defRPr>
            </a:lvl5pPr>
          </a:lstStyle>
          <a:p>
            <a:pPr lvl="0" rtl="0"/>
            <a:r>
              <a:rPr lang="pt-BR"/>
              <a:t>Clique para editar o texto Mestre</a:t>
            </a:r>
          </a:p>
        </p:txBody>
      </p:sp>
      <p:grpSp>
        <p:nvGrpSpPr>
          <p:cNvPr id="10" name="Grupo 9">
            <a:extLst>
              <a:ext uri="{FF2B5EF4-FFF2-40B4-BE49-F238E27FC236}">
                <a16:creationId xmlns:a16="http://schemas.microsoft.com/office/drawing/2014/main" id="{D9F1898E-3E74-4E43-A202-1A6640227466}"/>
              </a:ext>
              <a:ext uri="{C183D7F6-B498-43B3-948B-1728B52AA6E4}">
                <adec:decorative xmlns:adec="http://schemas.microsoft.com/office/drawing/2017/decorative" val="1"/>
              </a:ext>
            </a:extLst>
          </p:cNvPr>
          <p:cNvGrpSpPr/>
          <p:nvPr userDrawn="1"/>
        </p:nvGrpSpPr>
        <p:grpSpPr>
          <a:xfrm>
            <a:off x="0" y="0"/>
            <a:ext cx="1014984" cy="6858000"/>
            <a:chOff x="0" y="0"/>
            <a:chExt cx="1014984" cy="6858000"/>
          </a:xfrm>
        </p:grpSpPr>
        <p:sp>
          <p:nvSpPr>
            <p:cNvPr id="33" name="Retângulo 32">
              <a:extLst>
                <a:ext uri="{FF2B5EF4-FFF2-40B4-BE49-F238E27FC236}">
                  <a16:creationId xmlns:a16="http://schemas.microsoft.com/office/drawing/2014/main" id="{814776F7-F8A5-4235-8C8D-17F0E4F45B03}"/>
                </a:ext>
              </a:extLst>
            </p:cNvPr>
            <p:cNvSpPr/>
            <p:nvPr userDrawn="1"/>
          </p:nvSpPr>
          <p:spPr>
            <a:xfrm>
              <a:off x="0" y="4828032"/>
              <a:ext cx="1014984" cy="20299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34" name="Retângulo 33">
              <a:extLst>
                <a:ext uri="{FF2B5EF4-FFF2-40B4-BE49-F238E27FC236}">
                  <a16:creationId xmlns:a16="http://schemas.microsoft.com/office/drawing/2014/main" id="{9F301899-34C1-47B4-B5CD-F77BA341C0F9}"/>
                </a:ext>
              </a:extLst>
            </p:cNvPr>
            <p:cNvSpPr/>
            <p:nvPr userDrawn="1"/>
          </p:nvSpPr>
          <p:spPr>
            <a:xfrm>
              <a:off x="0" y="2833299"/>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40" name="Retângulo 39">
              <a:extLst>
                <a:ext uri="{FF2B5EF4-FFF2-40B4-BE49-F238E27FC236}">
                  <a16:creationId xmlns:a16="http://schemas.microsoft.com/office/drawing/2014/main" id="{A66E9363-03B7-439D-8B5E-0665E48F046E}"/>
                </a:ext>
              </a:extLst>
            </p:cNvPr>
            <p:cNvSpPr/>
            <p:nvPr userDrawn="1"/>
          </p:nvSpPr>
          <p:spPr>
            <a:xfrm>
              <a:off x="0"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42" name="Retângulo 41">
              <a:extLst>
                <a:ext uri="{FF2B5EF4-FFF2-40B4-BE49-F238E27FC236}">
                  <a16:creationId xmlns:a16="http://schemas.microsoft.com/office/drawing/2014/main" id="{0432F5F5-1688-44BD-B071-A62C04824FB8}"/>
                </a:ext>
              </a:extLst>
            </p:cNvPr>
            <p:cNvSpPr/>
            <p:nvPr userDrawn="1"/>
          </p:nvSpPr>
          <p:spPr>
            <a:xfrm>
              <a:off x="0" y="2029863"/>
              <a:ext cx="1014984" cy="8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44" name="Forma livre: Forma 43">
              <a:extLst>
                <a:ext uri="{FF2B5EF4-FFF2-40B4-BE49-F238E27FC236}">
                  <a16:creationId xmlns:a16="http://schemas.microsoft.com/office/drawing/2014/main" id="{689FF8F5-F7B8-46B0-BB03-FE972A6832E7}"/>
                </a:ext>
              </a:extLst>
            </p:cNvPr>
            <p:cNvSpPr/>
            <p:nvPr userDrawn="1"/>
          </p:nvSpPr>
          <p:spPr>
            <a:xfrm rot="10800000">
              <a:off x="100582" y="2936725"/>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pic>
          <p:nvPicPr>
            <p:cNvPr id="48" name="Elemento gráfico 47">
              <a:extLst>
                <a:ext uri="{FF2B5EF4-FFF2-40B4-BE49-F238E27FC236}">
                  <a16:creationId xmlns:a16="http://schemas.microsoft.com/office/drawing/2014/main" id="{31EB8EE7-3843-4CA8-879D-5D985DAA0D1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57200" y="5416459"/>
              <a:ext cx="1828800" cy="914400"/>
            </a:xfrm>
            <a:prstGeom prst="rect">
              <a:avLst/>
            </a:prstGeom>
          </p:spPr>
        </p:pic>
        <p:pic>
          <p:nvPicPr>
            <p:cNvPr id="50" name="Elemento gráfico 49">
              <a:extLst>
                <a:ext uri="{FF2B5EF4-FFF2-40B4-BE49-F238E27FC236}">
                  <a16:creationId xmlns:a16="http://schemas.microsoft.com/office/drawing/2014/main" id="{5FF0EEFD-0038-4A2F-AD3B-01A98EFF5CF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400000">
              <a:off x="-457200" y="563329"/>
              <a:ext cx="1828800" cy="914400"/>
            </a:xfrm>
            <a:prstGeom prst="rect">
              <a:avLst/>
            </a:prstGeom>
          </p:spPr>
        </p:pic>
      </p:grpSp>
      <p:cxnSp>
        <p:nvCxnSpPr>
          <p:cNvPr id="3" name="Conector Reto 2">
            <a:extLst>
              <a:ext uri="{FF2B5EF4-FFF2-40B4-BE49-F238E27FC236}">
                <a16:creationId xmlns:a16="http://schemas.microsoft.com/office/drawing/2014/main" id="{AF8E4D1E-5580-4429-B822-B0ACA17BF2DE}"/>
              </a:ext>
              <a:ext uri="{C183D7F6-B498-43B3-948B-1728B52AA6E4}">
                <adec:decorative xmlns:adec="http://schemas.microsoft.com/office/drawing/2017/decorative" val="1"/>
              </a:ext>
            </a:extLst>
          </p:cNvPr>
          <p:cNvCxnSpPr>
            <a:cxnSpLocks/>
          </p:cNvCxnSpPr>
          <p:nvPr userDrawn="1"/>
        </p:nvCxnSpPr>
        <p:spPr>
          <a:xfrm>
            <a:off x="1704025" y="285325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628EFE5A-E7ED-42E0-B4F7-CD6FB9AC0BE3}"/>
              </a:ext>
              <a:ext uri="{C183D7F6-B498-43B3-948B-1728B52AA6E4}">
                <adec:decorative xmlns:adec="http://schemas.microsoft.com/office/drawing/2017/decorative" val="1"/>
              </a:ext>
            </a:extLst>
          </p:cNvPr>
          <p:cNvSpPr/>
          <p:nvPr userDrawn="1"/>
        </p:nvSpPr>
        <p:spPr>
          <a:xfrm>
            <a:off x="3982733" y="274464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nvGrpSpPr>
          <p:cNvPr id="11" name="Grupo 10">
            <a:extLst>
              <a:ext uri="{FF2B5EF4-FFF2-40B4-BE49-F238E27FC236}">
                <a16:creationId xmlns:a16="http://schemas.microsoft.com/office/drawing/2014/main" id="{A99E5560-6CE0-4494-96B0-E58711D435AA}"/>
              </a:ext>
              <a:ext uri="{C183D7F6-B498-43B3-948B-1728B52AA6E4}">
                <adec:decorative xmlns:adec="http://schemas.microsoft.com/office/drawing/2017/decorative" val="1"/>
              </a:ext>
            </a:extLst>
          </p:cNvPr>
          <p:cNvGrpSpPr/>
          <p:nvPr userDrawn="1"/>
        </p:nvGrpSpPr>
        <p:grpSpPr>
          <a:xfrm>
            <a:off x="1717361" y="4002156"/>
            <a:ext cx="2495929" cy="1480420"/>
            <a:chOff x="1717361" y="4002156"/>
            <a:chExt cx="2495929" cy="1480420"/>
          </a:xfrm>
        </p:grpSpPr>
        <p:cxnSp>
          <p:nvCxnSpPr>
            <p:cNvPr id="5" name="Conector Reto 4">
              <a:extLst>
                <a:ext uri="{FF2B5EF4-FFF2-40B4-BE49-F238E27FC236}">
                  <a16:creationId xmlns:a16="http://schemas.microsoft.com/office/drawing/2014/main" id="{F242903C-0FC5-4F7E-A59A-1B57A8012CD8}"/>
                </a:ext>
              </a:extLst>
            </p:cNvPr>
            <p:cNvCxnSpPr>
              <a:cxnSpLocks/>
            </p:cNvCxnSpPr>
            <p:nvPr userDrawn="1"/>
          </p:nvCxnSpPr>
          <p:spPr>
            <a:xfrm>
              <a:off x="1717361" y="4110767"/>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502427F1-9BD1-40C4-8447-54CA2F762B28}"/>
                </a:ext>
              </a:extLst>
            </p:cNvPr>
            <p:cNvSpPr/>
            <p:nvPr userDrawn="1"/>
          </p:nvSpPr>
          <p:spPr>
            <a:xfrm>
              <a:off x="3996069" y="4002156"/>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cxnSp>
          <p:nvCxnSpPr>
            <p:cNvPr id="7" name="Conector Reto 6">
              <a:extLst>
                <a:ext uri="{FF2B5EF4-FFF2-40B4-BE49-F238E27FC236}">
                  <a16:creationId xmlns:a16="http://schemas.microsoft.com/office/drawing/2014/main" id="{9D896F91-3D1D-4BF4-B726-B6B1034E68C1}"/>
                </a:ext>
              </a:extLst>
            </p:cNvPr>
            <p:cNvCxnSpPr>
              <a:cxnSpLocks/>
            </p:cNvCxnSpPr>
            <p:nvPr userDrawn="1"/>
          </p:nvCxnSpPr>
          <p:spPr>
            <a:xfrm>
              <a:off x="1717361" y="5373966"/>
              <a:ext cx="2315146" cy="0"/>
            </a:xfrm>
            <a:prstGeom prst="line">
              <a:avLst/>
            </a:prstGeom>
            <a:ln w="254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72AAC415-7A20-4A4D-80B1-B4AD3D514249}"/>
                </a:ext>
              </a:extLst>
            </p:cNvPr>
            <p:cNvSpPr/>
            <p:nvPr userDrawn="1"/>
          </p:nvSpPr>
          <p:spPr>
            <a:xfrm>
              <a:off x="3996069" y="5265355"/>
              <a:ext cx="217221" cy="217221"/>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grpSp>
      <p:sp>
        <p:nvSpPr>
          <p:cNvPr id="64" name="Espaço Reservado para Rodapé 4">
            <a:extLst>
              <a:ext uri="{FF2B5EF4-FFF2-40B4-BE49-F238E27FC236}">
                <a16:creationId xmlns:a16="http://schemas.microsoft.com/office/drawing/2014/main" id="{182F895D-C48A-41AA-9DE6-43A17B7E019A}"/>
              </a:ext>
            </a:extLst>
          </p:cNvPr>
          <p:cNvSpPr>
            <a:spLocks noGrp="1"/>
          </p:cNvSpPr>
          <p:nvPr>
            <p:ph type="ftr" sz="quarter" idx="11"/>
          </p:nvPr>
        </p:nvSpPr>
        <p:spPr>
          <a:xfrm>
            <a:off x="5744527" y="6350000"/>
            <a:ext cx="2286000" cy="365125"/>
          </a:xfrm>
        </p:spPr>
        <p:txBody>
          <a:bodyPr rtlCol="0"/>
          <a:lstStyle>
            <a:lvl1pPr>
              <a:defRPr lang="pt-BR">
                <a:solidFill>
                  <a:schemeClr val="bg1"/>
                </a:solidFill>
              </a:defRPr>
            </a:lvl1pPr>
          </a:lstStyle>
          <a:p>
            <a:pPr rtl="0"/>
            <a:r>
              <a:rPr lang="pt-BR"/>
              <a:t>Título da apresentação</a:t>
            </a:r>
          </a:p>
        </p:txBody>
      </p:sp>
      <p:sp>
        <p:nvSpPr>
          <p:cNvPr id="65" name="Espaço Reservado para o Número do Slide 5">
            <a:extLst>
              <a:ext uri="{FF2B5EF4-FFF2-40B4-BE49-F238E27FC236}">
                <a16:creationId xmlns:a16="http://schemas.microsoft.com/office/drawing/2014/main" id="{4C15BF58-30D9-4A0E-8506-1CD777B0FC5B}"/>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1807368846"/>
      </p:ext>
    </p:extLst>
  </p:cSld>
  <p:clrMapOvr>
    <a:masterClrMapping/>
  </p:clrMapOvr>
  <p:extLst>
    <p:ext uri="{DCECCB84-F9BA-43D5-87BE-67443E8EF086}">
      <p15:sldGuideLst xmlns:p15="http://schemas.microsoft.com/office/powerpoint/2012/main">
        <p15:guide id="1" pos="73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ação">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62456"/>
          </a:xfrm>
        </p:spPr>
        <p:txBody>
          <a:bodyPr rtlCol="0" anchor="t" anchorCtr="0"/>
          <a:lstStyle>
            <a:lvl1pPr>
              <a:defRPr lang="pt-BR" cap="all" baseline="0">
                <a:solidFill>
                  <a:schemeClr val="accent1"/>
                </a:solidFill>
              </a:defRPr>
            </a:lvl1pPr>
          </a:lstStyle>
          <a:p>
            <a:pPr rtl="0"/>
            <a:r>
              <a:rPr lang="pt-BR"/>
              <a:t>CLIQUE PARA ADICIONAR TÍTULO</a:t>
            </a:r>
          </a:p>
        </p:txBody>
      </p:sp>
      <p:sp>
        <p:nvSpPr>
          <p:cNvPr id="17" name="Espaço Reservado para Texto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rtlCol="0" anchor="ctr" anchorCtr="0">
            <a:noAutofit/>
          </a:bodyPr>
          <a:lstStyle>
            <a:lvl1pPr marL="0" indent="0">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3" name="Espaço Reservado para Conteúdo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rtlCol="0">
            <a:normAutofit/>
          </a:bodyPr>
          <a:lstStyle>
            <a:lvl1pPr>
              <a:lnSpc>
                <a:spcPts val="2000"/>
              </a:lnSpc>
              <a:defRPr lang="pt-BR" sz="1600"/>
            </a:lvl1pPr>
            <a:lvl2pPr>
              <a:lnSpc>
                <a:spcPts val="2000"/>
              </a:lnSpc>
              <a:defRPr lang="pt-BR" sz="1600"/>
            </a:lvl2pPr>
            <a:lvl3pPr>
              <a:lnSpc>
                <a:spcPts val="2000"/>
              </a:lnSpc>
              <a:defRPr lang="pt-BR" sz="1600"/>
            </a:lvl3pPr>
            <a:lvl4pPr>
              <a:lnSpc>
                <a:spcPts val="2000"/>
              </a:lnSpc>
              <a:defRPr lang="pt-BR" sz="1600"/>
            </a:lvl4pPr>
            <a:lvl5pPr>
              <a:lnSpc>
                <a:spcPts val="2000"/>
              </a:lnSpc>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8" name="Espaço Reservado para Texto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5864487" y="2352675"/>
            <a:ext cx="4297680" cy="457200"/>
          </a:xfrm>
        </p:spPr>
        <p:txBody>
          <a:bodyPr rtlCol="0" anchor="ctr" anchorCtr="0">
            <a:noAutofit/>
          </a:bodyPr>
          <a:lstStyle>
            <a:lvl1pPr marL="0" indent="0">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4" name="Espaço Reservado para Conteúdo 3">
            <a:extLst>
              <a:ext uri="{FF2B5EF4-FFF2-40B4-BE49-F238E27FC236}">
                <a16:creationId xmlns:a16="http://schemas.microsoft.com/office/drawing/2014/main" id="{9A743757-ABC3-44BF-87D3-5E323E9B00D9}"/>
              </a:ext>
            </a:extLst>
          </p:cNvPr>
          <p:cNvSpPr>
            <a:spLocks noGrp="1"/>
          </p:cNvSpPr>
          <p:nvPr>
            <p:ph sz="half" idx="2"/>
          </p:nvPr>
        </p:nvSpPr>
        <p:spPr>
          <a:xfrm>
            <a:off x="5863344" y="2990850"/>
            <a:ext cx="4297680" cy="3105150"/>
          </a:xfrm>
        </p:spPr>
        <p:txBody>
          <a:bodyPr rtlCol="0">
            <a:normAutofit/>
          </a:bodyPr>
          <a:lstStyle>
            <a:lvl1pPr>
              <a:lnSpc>
                <a:spcPts val="2000"/>
              </a:lnSpc>
              <a:defRPr lang="pt-BR" sz="1600"/>
            </a:lvl1pPr>
            <a:lvl2pPr>
              <a:lnSpc>
                <a:spcPts val="2000"/>
              </a:lnSpc>
              <a:defRPr lang="pt-BR" sz="1600"/>
            </a:lvl2pPr>
            <a:lvl3pPr>
              <a:lnSpc>
                <a:spcPts val="2000"/>
              </a:lnSpc>
              <a:defRPr lang="pt-BR" sz="1600"/>
            </a:lvl3pPr>
            <a:lvl4pPr>
              <a:lnSpc>
                <a:spcPts val="2000"/>
              </a:lnSpc>
              <a:defRPr lang="pt-BR" sz="1600"/>
            </a:lvl4pPr>
            <a:lvl5pPr>
              <a:lnSpc>
                <a:spcPts val="2000"/>
              </a:lnSpc>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grpSp>
        <p:nvGrpSpPr>
          <p:cNvPr id="5" name="Grupo 4">
            <a:extLst>
              <a:ext uri="{FF2B5EF4-FFF2-40B4-BE49-F238E27FC236}">
                <a16:creationId xmlns:a16="http://schemas.microsoft.com/office/drawing/2014/main" id="{E88DF45F-9FEA-47BE-AC15-52BE148E1814}"/>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tângulo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9" name="Retângulo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0" name="Retângulo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2" name="Imagem 11" descr="Um padrão distribuído em preto e branco&#10;&#10;Descrição gerada automaticamente com baixa confiança">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tângulo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6" name="Elemento gráfico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orma livre: Forma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pic>
          <p:nvPicPr>
            <p:cNvPr id="31" name="Elemento gráfico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Espaço Reservado para Data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33" name="Espaço Reservado para Rodapé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34" name="Espaço Reservado para o Número do Slide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988813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áfico de competição">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914400" y="896112"/>
            <a:ext cx="10515600" cy="1325563"/>
          </a:xfrm>
        </p:spPr>
        <p:txBody>
          <a:bodyPr rtlCol="0" anchor="t" anchorCtr="0"/>
          <a:lstStyle>
            <a:lvl1pPr>
              <a:defRPr lang="pt-BR" cap="all" baseline="0">
                <a:solidFill>
                  <a:schemeClr val="accent1"/>
                </a:solidFill>
              </a:defRPr>
            </a:lvl1pPr>
          </a:lstStyle>
          <a:p>
            <a:pPr rtl="0"/>
            <a:r>
              <a:rPr lang="pt-BR"/>
              <a:t>CLIQUE PARA ADICIONAR TÍTULO</a:t>
            </a:r>
            <a:endParaRPr lang="pt-BR" dirty="0"/>
          </a:p>
        </p:txBody>
      </p:sp>
      <p:sp>
        <p:nvSpPr>
          <p:cNvPr id="10" name="Espaço Reservado para Texto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5271896" y="2355182"/>
            <a:ext cx="1980000" cy="365760"/>
          </a:xfrm>
        </p:spPr>
        <p:txBody>
          <a:bodyPr rtlCol="0">
            <a:noAutofit/>
          </a:bodyPr>
          <a:lstStyle>
            <a:lvl1pPr marL="0" indent="0" algn="ctr">
              <a:buFont typeface="Arial" panose="020B0604020202020204" pitchFamily="34" charset="0"/>
              <a:buNone/>
              <a:defRPr lang="pt-BR" sz="1400">
                <a:solidFill>
                  <a:schemeClr val="tx1">
                    <a:lumMod val="75000"/>
                    <a:lumOff val="25000"/>
                  </a:schemeClr>
                </a:solidFill>
              </a:defRPr>
            </a:lvl1pPr>
          </a:lstStyle>
          <a:p>
            <a:pPr lvl="0" rtl="0"/>
            <a:r>
              <a:rPr lang="pt-BR"/>
              <a:t>TÍTULO DO QUADRANTE</a:t>
            </a:r>
          </a:p>
        </p:txBody>
      </p:sp>
      <p:sp>
        <p:nvSpPr>
          <p:cNvPr id="12" name="Espaço Reservado para Texto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1070771" y="3383280"/>
            <a:ext cx="1980000" cy="365760"/>
          </a:xfrm>
        </p:spPr>
        <p:txBody>
          <a:bodyPr rtlCol="0">
            <a:noAutofit/>
          </a:bodyPr>
          <a:lstStyle>
            <a:lvl1pPr marL="0" indent="0" algn="l">
              <a:buFont typeface="Arial" panose="020B0604020202020204" pitchFamily="34" charset="0"/>
              <a:buNone/>
              <a:defRPr lang="pt-BR" sz="1400">
                <a:solidFill>
                  <a:schemeClr val="tx1">
                    <a:lumMod val="75000"/>
                    <a:lumOff val="25000"/>
                  </a:schemeClr>
                </a:solidFill>
              </a:defRPr>
            </a:lvl1pPr>
          </a:lstStyle>
          <a:p>
            <a:pPr lvl="0" rtl="0"/>
            <a:r>
              <a:rPr lang="pt-BR"/>
              <a:t>TÍTULO DO QUADRANTE</a:t>
            </a:r>
          </a:p>
        </p:txBody>
      </p:sp>
      <p:sp>
        <p:nvSpPr>
          <p:cNvPr id="13" name="Espaço Reservado para Texto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171870" y="3383280"/>
            <a:ext cx="1980000" cy="365760"/>
          </a:xfrm>
        </p:spPr>
        <p:txBody>
          <a:bodyPr rtlCol="0">
            <a:noAutofit/>
          </a:bodyPr>
          <a:lstStyle>
            <a:lvl1pPr marL="0" indent="0" algn="r">
              <a:buFont typeface="Arial" panose="020B0604020202020204" pitchFamily="34" charset="0"/>
              <a:buNone/>
              <a:defRPr lang="pt-BR" sz="1400">
                <a:solidFill>
                  <a:schemeClr val="tx1">
                    <a:lumMod val="75000"/>
                    <a:lumOff val="25000"/>
                  </a:schemeClr>
                </a:solidFill>
              </a:defRPr>
            </a:lvl1pPr>
          </a:lstStyle>
          <a:p>
            <a:pPr lvl="0" rtl="0"/>
            <a:r>
              <a:rPr lang="pt-BR"/>
              <a:t>TÍTULO DO QUADRANTE</a:t>
            </a:r>
          </a:p>
        </p:txBody>
      </p:sp>
      <p:sp>
        <p:nvSpPr>
          <p:cNvPr id="11" name="Espaço Reservado para Texto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5264750" y="4933275"/>
            <a:ext cx="1980000" cy="365760"/>
          </a:xfrm>
        </p:spPr>
        <p:txBody>
          <a:bodyPr rtlCol="0">
            <a:noAutofit/>
          </a:bodyPr>
          <a:lstStyle>
            <a:lvl1pPr marL="0" indent="0" algn="ctr">
              <a:buFont typeface="Arial" panose="020B0604020202020204" pitchFamily="34" charset="0"/>
              <a:buNone/>
              <a:defRPr lang="pt-BR" sz="1400">
                <a:solidFill>
                  <a:schemeClr val="tx1">
                    <a:lumMod val="75000"/>
                    <a:lumOff val="25000"/>
                  </a:schemeClr>
                </a:solidFill>
              </a:defRPr>
            </a:lvl1pPr>
          </a:lstStyle>
          <a:p>
            <a:pPr lvl="0" rtl="0"/>
            <a:r>
              <a:rPr lang="pt-BR"/>
              <a:t>TÍTULO DO QUADRANTE</a:t>
            </a:r>
          </a:p>
        </p:txBody>
      </p:sp>
      <p:pic>
        <p:nvPicPr>
          <p:cNvPr id="5" name="Elemento gráfico 4">
            <a:extLst>
              <a:ext uri="{FF2B5EF4-FFF2-40B4-BE49-F238E27FC236}">
                <a16:creationId xmlns:a16="http://schemas.microsoft.com/office/drawing/2014/main" id="{6FBF4C06-0880-4F64-AC8F-328C5513CDB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1177016" y="0"/>
            <a:ext cx="1014984" cy="1014984"/>
          </a:xfrm>
          <a:prstGeom prst="rect">
            <a:avLst/>
          </a:prstGeom>
        </p:spPr>
      </p:pic>
      <p:cxnSp>
        <p:nvCxnSpPr>
          <p:cNvPr id="6" name="Conector Reto 5">
            <a:extLst>
              <a:ext uri="{FF2B5EF4-FFF2-40B4-BE49-F238E27FC236}">
                <a16:creationId xmlns:a16="http://schemas.microsoft.com/office/drawing/2014/main" id="{7056531B-7079-455E-BCF7-DB094C331221}"/>
              </a:ext>
              <a:ext uri="{C183D7F6-B498-43B3-948B-1728B52AA6E4}">
                <adec:decorative xmlns:adec="http://schemas.microsoft.com/office/drawing/2017/decorative" val="1"/>
              </a:ext>
            </a:extLst>
          </p:cNvPr>
          <p:cNvCxnSpPr>
            <a:cxnSpLocks/>
          </p:cNvCxnSpPr>
          <p:nvPr userDrawn="1"/>
        </p:nvCxnSpPr>
        <p:spPr>
          <a:xfrm>
            <a:off x="1066800" y="3771900"/>
            <a:ext cx="10058400" cy="0"/>
          </a:xfrm>
          <a:prstGeom prst="line">
            <a:avLst/>
          </a:prstGeom>
          <a:ln w="38100" cap="sq">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 name="Conector Reto 7">
            <a:extLst>
              <a:ext uri="{FF2B5EF4-FFF2-40B4-BE49-F238E27FC236}">
                <a16:creationId xmlns:a16="http://schemas.microsoft.com/office/drawing/2014/main" id="{F61F2D70-0FC3-41BD-9F38-7F41F01349A9}"/>
              </a:ext>
              <a:ext uri="{C183D7F6-B498-43B3-948B-1728B52AA6E4}">
                <adec:decorative xmlns:adec="http://schemas.microsoft.com/office/drawing/2017/decorative" val="1"/>
              </a:ext>
            </a:extLst>
          </p:cNvPr>
          <p:cNvCxnSpPr>
            <a:cxnSpLocks/>
          </p:cNvCxnSpPr>
          <p:nvPr userDrawn="1"/>
        </p:nvCxnSpPr>
        <p:spPr>
          <a:xfrm>
            <a:off x="6254750" y="2743200"/>
            <a:ext cx="0" cy="206692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Espaço Reservado para Data 3">
            <a:extLst>
              <a:ext uri="{FF2B5EF4-FFF2-40B4-BE49-F238E27FC236}">
                <a16:creationId xmlns:a16="http://schemas.microsoft.com/office/drawing/2014/main" id="{17210727-8680-449A-9AC7-094F823C71B3}"/>
              </a:ext>
            </a:extLst>
          </p:cNvPr>
          <p:cNvSpPr>
            <a:spLocks noGrp="1"/>
          </p:cNvSpPr>
          <p:nvPr>
            <p:ph type="dt" sz="half" idx="10"/>
          </p:nvPr>
        </p:nvSpPr>
        <p:spPr>
          <a:xfrm>
            <a:off x="91440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18" name="Espaço Reservado para Rodapé 4">
            <a:extLst>
              <a:ext uri="{FF2B5EF4-FFF2-40B4-BE49-F238E27FC236}">
                <a16:creationId xmlns:a16="http://schemas.microsoft.com/office/drawing/2014/main" id="{C53C0381-DF18-4C74-B221-4703565029CC}"/>
              </a:ext>
            </a:extLst>
          </p:cNvPr>
          <p:cNvSpPr>
            <a:spLocks noGrp="1"/>
          </p:cNvSpPr>
          <p:nvPr>
            <p:ph type="ftr" sz="quarter" idx="11"/>
          </p:nvPr>
        </p:nvSpPr>
        <p:spPr>
          <a:xfrm>
            <a:off x="5424488"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19" name="Espaço Reservado para o Número do Slide 5">
            <a:extLst>
              <a:ext uri="{FF2B5EF4-FFF2-40B4-BE49-F238E27FC236}">
                <a16:creationId xmlns:a16="http://schemas.microsoft.com/office/drawing/2014/main" id="{6338C9D5-18F2-4E98-9B4B-F691BC24D017}"/>
              </a:ext>
            </a:extLst>
          </p:cNvPr>
          <p:cNvSpPr>
            <a:spLocks noGrp="1"/>
          </p:cNvSpPr>
          <p:nvPr>
            <p:ph type="sldNum" sz="quarter" idx="16"/>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58650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ação">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4"/>
            <a:ext cx="6800850" cy="1325880"/>
          </a:xfrm>
        </p:spPr>
        <p:txBody>
          <a:bodyPr rtlCol="0" anchor="t" anchorCtr="0"/>
          <a:lstStyle>
            <a:lvl1pPr>
              <a:defRPr lang="pt-BR" cap="all" baseline="0">
                <a:solidFill>
                  <a:schemeClr val="accent1"/>
                </a:solidFill>
              </a:defRPr>
            </a:lvl1pPr>
          </a:lstStyle>
          <a:p>
            <a:pPr rtl="0"/>
            <a:r>
              <a:rPr lang="pt-BR"/>
              <a:t>CLIQUE PARA ADICIONAR O TÍTULO</a:t>
            </a:r>
          </a:p>
        </p:txBody>
      </p:sp>
      <p:grpSp>
        <p:nvGrpSpPr>
          <p:cNvPr id="4" name="Grupo 3">
            <a:extLst>
              <a:ext uri="{FF2B5EF4-FFF2-40B4-BE49-F238E27FC236}">
                <a16:creationId xmlns:a16="http://schemas.microsoft.com/office/drawing/2014/main" id="{0CBECFE1-9F80-4EFE-9699-3A240475EEDE}"/>
              </a:ext>
              <a:ext uri="{C183D7F6-B498-43B3-948B-1728B52AA6E4}">
                <adec:decorative xmlns:adec="http://schemas.microsoft.com/office/drawing/2017/decorative" val="1"/>
              </a:ext>
            </a:extLst>
          </p:cNvPr>
          <p:cNvGrpSpPr/>
          <p:nvPr userDrawn="1"/>
        </p:nvGrpSpPr>
        <p:grpSpPr>
          <a:xfrm>
            <a:off x="-193623" y="-983359"/>
            <a:ext cx="5242592" cy="7843456"/>
            <a:chOff x="-193623" y="-983359"/>
            <a:chExt cx="5242592" cy="7843456"/>
          </a:xfrm>
        </p:grpSpPr>
        <p:pic>
          <p:nvPicPr>
            <p:cNvPr id="26" name="Elemento gráfico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pic>
          <p:nvPicPr>
            <p:cNvPr id="13" name="Gráfico 12">
              <a:extLst>
                <a:ext uri="{FF2B5EF4-FFF2-40B4-BE49-F238E27FC236}">
                  <a16:creationId xmlns:a16="http://schemas.microsoft.com/office/drawing/2014/main" id="{3B73C61F-3D48-4791-8280-D98D2C01E0C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3489227">
              <a:off x="3019001" y="3357927"/>
              <a:ext cx="2029968" cy="2029968"/>
            </a:xfrm>
            <a:prstGeom prst="rect">
              <a:avLst/>
            </a:prstGeom>
          </p:spPr>
        </p:pic>
        <p:grpSp>
          <p:nvGrpSpPr>
            <p:cNvPr id="3" name="Grupo 2">
              <a:extLst>
                <a:ext uri="{FF2B5EF4-FFF2-40B4-BE49-F238E27FC236}">
                  <a16:creationId xmlns:a16="http://schemas.microsoft.com/office/drawing/2014/main" id="{E5E36EA0-9B77-4A31-A56A-93DEC2F87C2C}"/>
                </a:ext>
              </a:extLst>
            </p:cNvPr>
            <p:cNvGrpSpPr/>
            <p:nvPr userDrawn="1"/>
          </p:nvGrpSpPr>
          <p:grpSpPr>
            <a:xfrm>
              <a:off x="-193623" y="458228"/>
              <a:ext cx="4229571" cy="6401869"/>
              <a:chOff x="-193623" y="458228"/>
              <a:chExt cx="4229571" cy="6401869"/>
            </a:xfrm>
          </p:grpSpPr>
          <p:sp>
            <p:nvSpPr>
              <p:cNvPr id="8" name="Retângulo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9" name="Elemento gráfico 8">
                <a:extLst>
                  <a:ext uri="{FF2B5EF4-FFF2-40B4-BE49-F238E27FC236}">
                    <a16:creationId xmlns:a16="http://schemas.microsoft.com/office/drawing/2014/main" id="{B7E6DD28-C71B-4484-973A-D12A2773000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8902533">
                <a:off x="1574706" y="1900474"/>
                <a:ext cx="2029968" cy="2029968"/>
              </a:xfrm>
              <a:prstGeom prst="rect">
                <a:avLst/>
              </a:prstGeom>
            </p:spPr>
          </p:pic>
          <p:sp>
            <p:nvSpPr>
              <p:cNvPr id="11" name="Retângulo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2" name="Elemento gráfico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grpSp>
            <p:nvGrpSpPr>
              <p:cNvPr id="21" name="Grupo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orma livre: Forma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90" name="Forma livre: Forma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9" name="Forma livre: Forma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8" name="Forma livre: Forma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7" name="Forma livre: Forma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6" name="Forma livre: Forma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5" name="Forma livre: Forma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4" name="Forma livre: Forma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3" name="Forma livre: Forma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2" name="Forma Livre: Forma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1" name="Forma livre: Forma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0" name="Forma livre: Forma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9" name="Forma livre: Forma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8" name="Forma livre: Forma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7" name="Forma livre: Forma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6" name="Forma livre: Forma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3" name="Forma livre: Forma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grpSp>
          <p:sp>
            <p:nvSpPr>
              <p:cNvPr id="101" name="Forma livre: Forma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33" name="Forma livre: Forma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55" name="Forma livre: Forma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4" name="Forma livre: Forma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3" name="Forma livre: Forma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2" name="Forma Livre: Forma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1" name="Forma Livre: Forma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0" name="Forma livre: Forma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9" name="Forma livre: Forma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8" name="Forma livre: Forma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7" name="Forma Livre: Forma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6" name="Forma Livre: Forma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5" name="Forma livre: Forma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4" name="Forma livre: Forma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3" name="Forma livre: Forma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2" name="Forma Livre: Forma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1" name="Forma Livre: Forma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0" name="Forma livre: Forma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9" name="Forma livre: Forma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8" name="Forma livre: Forma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7" name="Forma Livre: Forma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63" name="Forma livre: Forma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4" name="Forma livre: Forma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3" name="Forma livre: Forma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2" name="Forma livre: Forma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1" name="Forma livre: Forma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0" name="Forma livre: Forma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9" name="Forma livre: Forma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8" name="Forma livre: Forma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7" name="Forma livre: Forma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6" name="Forma livre: Forma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5" name="Forma livre: Forma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4" name="Forma livre: Forma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3" name="Forma livre: Forma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2" name="Forma livre: Forma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1" name="Forma livre: Forma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0" name="Forma livre: Forma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9" name="Forma livre: Forma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8" name="Forma livre: Forma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7" name="Forma livre: Forma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grpSp>
      </p:grpSp>
      <p:sp>
        <p:nvSpPr>
          <p:cNvPr id="94" name="Espaço Reservado para Texto 9">
            <a:extLst>
              <a:ext uri="{FF2B5EF4-FFF2-40B4-BE49-F238E27FC236}">
                <a16:creationId xmlns:a16="http://schemas.microsoft.com/office/drawing/2014/main" id="{32E9F26D-470A-4D61-B420-B2AE034ED8A0}"/>
              </a:ext>
            </a:extLst>
          </p:cNvPr>
          <p:cNvSpPr>
            <a:spLocks noGrp="1"/>
          </p:cNvSpPr>
          <p:nvPr>
            <p:ph type="body" sz="quarter" idx="20"/>
          </p:nvPr>
        </p:nvSpPr>
        <p:spPr>
          <a:xfrm>
            <a:off x="4932208" y="1818208"/>
            <a:ext cx="6336792" cy="539812"/>
          </a:xfrm>
        </p:spPr>
        <p:txBody>
          <a:bodyPr rtlCol="0">
            <a:normAutofit/>
          </a:bodyPr>
          <a:lstStyle>
            <a:lvl1pPr marL="0" indent="0">
              <a:lnSpc>
                <a:spcPts val="2400"/>
              </a:lnSpc>
              <a:buNone/>
              <a:defRPr lang="pt-BR" sz="18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72" name="Espaço Reservado para Texto 9">
            <a:extLst>
              <a:ext uri="{FF2B5EF4-FFF2-40B4-BE49-F238E27FC236}">
                <a16:creationId xmlns:a16="http://schemas.microsoft.com/office/drawing/2014/main" id="{1955D76A-22F6-4027-BBB2-B9D632FFEF26}"/>
              </a:ext>
            </a:extLst>
          </p:cNvPr>
          <p:cNvSpPr>
            <a:spLocks noGrp="1"/>
          </p:cNvSpPr>
          <p:nvPr>
            <p:ph type="body" sz="quarter" idx="15" hasCustomPrompt="1"/>
          </p:nvPr>
        </p:nvSpPr>
        <p:spPr>
          <a:xfrm>
            <a:off x="4937760" y="2606040"/>
            <a:ext cx="633984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1" name="Espaço Reservado para Texto 9">
            <a:extLst>
              <a:ext uri="{FF2B5EF4-FFF2-40B4-BE49-F238E27FC236}">
                <a16:creationId xmlns:a16="http://schemas.microsoft.com/office/drawing/2014/main" id="{B4867646-E605-4DCE-A193-DD63E54B12D1}"/>
              </a:ext>
            </a:extLst>
          </p:cNvPr>
          <p:cNvSpPr>
            <a:spLocks noGrp="1"/>
          </p:cNvSpPr>
          <p:nvPr>
            <p:ph type="body" sz="quarter" idx="13"/>
          </p:nvPr>
        </p:nvSpPr>
        <p:spPr>
          <a:xfrm>
            <a:off x="4937760" y="2907792"/>
            <a:ext cx="6336792" cy="640080"/>
          </a:xfrm>
        </p:spPr>
        <p:txBody>
          <a:bodyPr rtlCol="0">
            <a:normAutofit/>
          </a:bodyPr>
          <a:lstStyle>
            <a:lvl1pPr marL="0" indent="0">
              <a:lnSpc>
                <a:spcPts val="2400"/>
              </a:lnSpc>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75" name="Espaço Reservado para Texto 9">
            <a:extLst>
              <a:ext uri="{FF2B5EF4-FFF2-40B4-BE49-F238E27FC236}">
                <a16:creationId xmlns:a16="http://schemas.microsoft.com/office/drawing/2014/main" id="{A5839152-B87E-4F7A-AF8F-37F412A6F61A}"/>
              </a:ext>
            </a:extLst>
          </p:cNvPr>
          <p:cNvSpPr>
            <a:spLocks noGrp="1"/>
          </p:cNvSpPr>
          <p:nvPr>
            <p:ph type="body" sz="quarter" idx="17" hasCustomPrompt="1"/>
          </p:nvPr>
        </p:nvSpPr>
        <p:spPr>
          <a:xfrm>
            <a:off x="4937760" y="3895344"/>
            <a:ext cx="633984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74" name="Espaço Reservado para Texto 9">
            <a:extLst>
              <a:ext uri="{FF2B5EF4-FFF2-40B4-BE49-F238E27FC236}">
                <a16:creationId xmlns:a16="http://schemas.microsoft.com/office/drawing/2014/main" id="{4914385C-D888-405F-A9D8-61CC2E9F72C0}"/>
              </a:ext>
            </a:extLst>
          </p:cNvPr>
          <p:cNvSpPr>
            <a:spLocks noGrp="1"/>
          </p:cNvSpPr>
          <p:nvPr>
            <p:ph type="body" sz="quarter" idx="16"/>
          </p:nvPr>
        </p:nvSpPr>
        <p:spPr>
          <a:xfrm>
            <a:off x="4937760" y="4206240"/>
            <a:ext cx="6336792" cy="640080"/>
          </a:xfrm>
        </p:spPr>
        <p:txBody>
          <a:bodyPr rtlCol="0">
            <a:normAutofit/>
          </a:bodyPr>
          <a:lstStyle>
            <a:lvl1pPr marL="0" indent="0">
              <a:lnSpc>
                <a:spcPts val="2400"/>
              </a:lnSpc>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93" name="Espaço Reservado para Texto 9">
            <a:extLst>
              <a:ext uri="{FF2B5EF4-FFF2-40B4-BE49-F238E27FC236}">
                <a16:creationId xmlns:a16="http://schemas.microsoft.com/office/drawing/2014/main" id="{C2F11BC9-5663-4641-AFD6-EF2749EDDAED}"/>
              </a:ext>
            </a:extLst>
          </p:cNvPr>
          <p:cNvSpPr>
            <a:spLocks noGrp="1"/>
          </p:cNvSpPr>
          <p:nvPr>
            <p:ph type="body" sz="quarter" idx="19" hasCustomPrompt="1"/>
          </p:nvPr>
        </p:nvSpPr>
        <p:spPr>
          <a:xfrm>
            <a:off x="4933747" y="5221224"/>
            <a:ext cx="6339840" cy="365760"/>
          </a:xfrm>
        </p:spPr>
        <p:txBody>
          <a:bodyPr rtlCol="0">
            <a:noAutofit/>
          </a:bodyPr>
          <a:lstStyle>
            <a:lvl1pPr marL="0" indent="0">
              <a:lnSpc>
                <a:spcPts val="2400"/>
              </a:lnSpc>
              <a:buNone/>
              <a:defRPr lang="pt-BR" sz="2000" b="1" cap="all" baseline="0">
                <a:solidFill>
                  <a:schemeClr val="accent3"/>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ADICIONAR SUBTÍTULO</a:t>
            </a:r>
          </a:p>
        </p:txBody>
      </p:sp>
      <p:sp>
        <p:nvSpPr>
          <p:cNvPr id="92" name="Espaço Reservado para Texto 9">
            <a:extLst>
              <a:ext uri="{FF2B5EF4-FFF2-40B4-BE49-F238E27FC236}">
                <a16:creationId xmlns:a16="http://schemas.microsoft.com/office/drawing/2014/main" id="{963F6C91-7F9C-4273-8FDE-92A9BA3B8DE4}"/>
              </a:ext>
            </a:extLst>
          </p:cNvPr>
          <p:cNvSpPr>
            <a:spLocks noGrp="1"/>
          </p:cNvSpPr>
          <p:nvPr>
            <p:ph type="body" sz="quarter" idx="18"/>
          </p:nvPr>
        </p:nvSpPr>
        <p:spPr>
          <a:xfrm>
            <a:off x="4933747" y="5541264"/>
            <a:ext cx="6336792" cy="640080"/>
          </a:xfrm>
        </p:spPr>
        <p:txBody>
          <a:bodyPr rtlCol="0">
            <a:normAutofit/>
          </a:bodyPr>
          <a:lstStyle>
            <a:lvl1pPr marL="0" indent="0">
              <a:lnSpc>
                <a:spcPts val="2400"/>
              </a:lnSpc>
              <a:buNone/>
              <a:defRPr lang="pt-BR" sz="1400">
                <a:solidFill>
                  <a:schemeClr val="tx1"/>
                </a:solidFill>
              </a:defRPr>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sp>
        <p:nvSpPr>
          <p:cNvPr id="209" name="Espaço Reservado para Data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210" name="Espaço Reservado para Rodapé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211" name="Espaço Reservado para o Número do Slide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413579987"/>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ação com o subtítulo">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CA106-0FC3-4FE9-9338-4AC3D15608E5}"/>
              </a:ext>
            </a:extLst>
          </p:cNvPr>
          <p:cNvSpPr>
            <a:spLocks noGrp="1"/>
          </p:cNvSpPr>
          <p:nvPr>
            <p:ph type="title" hasCustomPrompt="1"/>
          </p:nvPr>
        </p:nvSpPr>
        <p:spPr>
          <a:xfrm>
            <a:off x="914400" y="896112"/>
            <a:ext cx="9124951" cy="1325563"/>
          </a:xfrm>
        </p:spPr>
        <p:txBody>
          <a:bodyPr rtlCol="0" anchor="t" anchorCtr="0"/>
          <a:lstStyle>
            <a:lvl1pPr>
              <a:defRPr lang="pt-BR" cap="all" baseline="0">
                <a:solidFill>
                  <a:schemeClr val="accent1"/>
                </a:solidFill>
              </a:defRPr>
            </a:lvl1pPr>
          </a:lstStyle>
          <a:p>
            <a:pPr rtl="0"/>
            <a:r>
              <a:rPr lang="pt-BR"/>
              <a:t>CLIQUE PARA ADICIONAR O TÍTULO</a:t>
            </a:r>
          </a:p>
        </p:txBody>
      </p:sp>
      <p:sp>
        <p:nvSpPr>
          <p:cNvPr id="22" name="Espaço Reservado para Texto 21">
            <a:extLst>
              <a:ext uri="{FF2B5EF4-FFF2-40B4-BE49-F238E27FC236}">
                <a16:creationId xmlns:a16="http://schemas.microsoft.com/office/drawing/2014/main" id="{AD170077-B4B3-49F8-9FCD-908C81278926}"/>
              </a:ext>
            </a:extLst>
          </p:cNvPr>
          <p:cNvSpPr>
            <a:spLocks noGrp="1"/>
          </p:cNvSpPr>
          <p:nvPr>
            <p:ph type="body" sz="quarter" idx="14"/>
          </p:nvPr>
        </p:nvSpPr>
        <p:spPr>
          <a:xfrm>
            <a:off x="914400" y="1595438"/>
            <a:ext cx="9124950" cy="600075"/>
          </a:xfrm>
        </p:spPr>
        <p:txBody>
          <a:bodyPr rtlCol="0">
            <a:noAutofit/>
          </a:bodyPr>
          <a:lstStyle>
            <a:lvl1pPr marL="0" indent="0">
              <a:buNone/>
              <a:defRPr lang="pt-BR" sz="1800"/>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a:p>
            <a:pPr lvl="1" rtl="0"/>
            <a:endParaRPr lang="pt-BR" dirty="0"/>
          </a:p>
        </p:txBody>
      </p:sp>
      <p:sp>
        <p:nvSpPr>
          <p:cNvPr id="17" name="Espaço Reservado para Texto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914400" y="2354580"/>
            <a:ext cx="4297679" cy="455295"/>
          </a:xfrm>
        </p:spPr>
        <p:txBody>
          <a:bodyPr rtlCol="0" anchor="ctr" anchorCtr="0">
            <a:noAutofit/>
          </a:bodyPr>
          <a:lstStyle>
            <a:lvl1pPr marL="0" indent="0">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3" name="Espaço Reservado para Conteúdo 2">
            <a:extLst>
              <a:ext uri="{FF2B5EF4-FFF2-40B4-BE49-F238E27FC236}">
                <a16:creationId xmlns:a16="http://schemas.microsoft.com/office/drawing/2014/main" id="{02BF6510-D603-481E-B685-9095150A2891}"/>
              </a:ext>
            </a:extLst>
          </p:cNvPr>
          <p:cNvSpPr>
            <a:spLocks noGrp="1"/>
          </p:cNvSpPr>
          <p:nvPr>
            <p:ph sz="half" idx="1"/>
          </p:nvPr>
        </p:nvSpPr>
        <p:spPr>
          <a:xfrm>
            <a:off x="914400" y="2990850"/>
            <a:ext cx="4297680" cy="3105150"/>
          </a:xfrm>
        </p:spPr>
        <p:txBody>
          <a:bodyPr rtlCol="0">
            <a:normAutofit/>
          </a:bodyPr>
          <a:lstStyle>
            <a:lvl1pPr>
              <a:lnSpc>
                <a:spcPts val="2000"/>
              </a:lnSpc>
              <a:defRPr lang="pt-BR" sz="1600"/>
            </a:lvl1pPr>
            <a:lvl2pPr>
              <a:lnSpc>
                <a:spcPts val="2000"/>
              </a:lnSpc>
              <a:defRPr lang="pt-BR" sz="1600"/>
            </a:lvl2pPr>
            <a:lvl3pPr>
              <a:lnSpc>
                <a:spcPts val="2000"/>
              </a:lnSpc>
              <a:defRPr lang="pt-BR" sz="1600"/>
            </a:lvl3pPr>
            <a:lvl4pPr>
              <a:lnSpc>
                <a:spcPts val="2000"/>
              </a:lnSpc>
              <a:defRPr lang="pt-BR" sz="1600"/>
            </a:lvl4pPr>
            <a:lvl5pPr>
              <a:lnSpc>
                <a:spcPts val="2000"/>
              </a:lnSpc>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8" name="Espaço Reservado para Texto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6373368" y="2352675"/>
            <a:ext cx="4297680" cy="457200"/>
          </a:xfrm>
        </p:spPr>
        <p:txBody>
          <a:bodyPr rtlCol="0" anchor="ctr" anchorCtr="0">
            <a:noAutofit/>
          </a:bodyPr>
          <a:lstStyle>
            <a:lvl1pPr marL="0" indent="0">
              <a:buNone/>
              <a:defRPr lang="pt-BR" sz="2000" b="1" cap="all" baseline="0">
                <a:solidFill>
                  <a:schemeClr val="accent3"/>
                </a:solidFill>
              </a:defRPr>
            </a:lvl1pPr>
            <a:lvl2pPr marL="457200" indent="0">
              <a:buNone/>
              <a:defRPr lang="pt-BR" sz="2000" b="1"/>
            </a:lvl2pPr>
            <a:lvl3pPr marL="914400" indent="0">
              <a:buNone/>
              <a:defRPr lang="pt-BR" sz="1800" b="1"/>
            </a:lvl3pPr>
            <a:lvl4pPr marL="1371600" indent="0">
              <a:buNone/>
              <a:defRPr lang="pt-BR" sz="1600" b="1"/>
            </a:lvl4pPr>
            <a:lvl5pPr marL="1828800" indent="0">
              <a:buNone/>
              <a:defRPr lang="pt-BR" sz="1600" b="1"/>
            </a:lvl5pPr>
            <a:lvl6pPr marL="2286000" indent="0">
              <a:buNone/>
              <a:defRPr lang="pt-BR" sz="1600" b="1"/>
            </a:lvl6pPr>
            <a:lvl7pPr marL="2743200" indent="0">
              <a:buNone/>
              <a:defRPr lang="pt-BR" sz="1600" b="1"/>
            </a:lvl7pPr>
            <a:lvl8pPr marL="3200400" indent="0">
              <a:buNone/>
              <a:defRPr lang="pt-BR" sz="1600" b="1"/>
            </a:lvl8pPr>
            <a:lvl9pPr marL="3657600" indent="0">
              <a:buNone/>
              <a:defRPr lang="pt-BR" sz="1600" b="1"/>
            </a:lvl9pPr>
          </a:lstStyle>
          <a:p>
            <a:pPr lvl="0" rtl="0"/>
            <a:r>
              <a:rPr lang="pt-BR"/>
              <a:t>ADICIONAR SUBTÍTULO</a:t>
            </a:r>
          </a:p>
        </p:txBody>
      </p:sp>
      <p:sp>
        <p:nvSpPr>
          <p:cNvPr id="4" name="Espaço Reservado para Conteúdo 3">
            <a:extLst>
              <a:ext uri="{FF2B5EF4-FFF2-40B4-BE49-F238E27FC236}">
                <a16:creationId xmlns:a16="http://schemas.microsoft.com/office/drawing/2014/main" id="{9A743757-ABC3-44BF-87D3-5E323E9B00D9}"/>
              </a:ext>
            </a:extLst>
          </p:cNvPr>
          <p:cNvSpPr>
            <a:spLocks noGrp="1"/>
          </p:cNvSpPr>
          <p:nvPr>
            <p:ph sz="half" idx="2"/>
          </p:nvPr>
        </p:nvSpPr>
        <p:spPr>
          <a:xfrm>
            <a:off x="6372225" y="2990850"/>
            <a:ext cx="4297680" cy="3105150"/>
          </a:xfrm>
        </p:spPr>
        <p:txBody>
          <a:bodyPr rtlCol="0">
            <a:normAutofit/>
          </a:bodyPr>
          <a:lstStyle>
            <a:lvl1pPr>
              <a:lnSpc>
                <a:spcPts val="2000"/>
              </a:lnSpc>
              <a:defRPr lang="pt-BR" sz="1600"/>
            </a:lvl1pPr>
            <a:lvl2pPr>
              <a:lnSpc>
                <a:spcPts val="2000"/>
              </a:lnSpc>
              <a:defRPr lang="pt-BR" sz="1600"/>
            </a:lvl2pPr>
            <a:lvl3pPr>
              <a:lnSpc>
                <a:spcPts val="2000"/>
              </a:lnSpc>
              <a:defRPr lang="pt-BR" sz="1600"/>
            </a:lvl3pPr>
            <a:lvl4pPr>
              <a:lnSpc>
                <a:spcPts val="2000"/>
              </a:lnSpc>
              <a:defRPr lang="pt-BR" sz="1600"/>
            </a:lvl4pPr>
            <a:lvl5pPr>
              <a:lnSpc>
                <a:spcPts val="2000"/>
              </a:lnSpc>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grpSp>
        <p:nvGrpSpPr>
          <p:cNvPr id="5" name="Grupo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11239499" y="0"/>
            <a:ext cx="1015984" cy="6858000"/>
            <a:chOff x="11239499" y="0"/>
            <a:chExt cx="1015984" cy="6858000"/>
          </a:xfrm>
        </p:grpSpPr>
        <p:sp>
          <p:nvSpPr>
            <p:cNvPr id="8" name="Retângulo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9" name="Retângulo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0" name="Retângulo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2" name="Imagem 11" descr="Um padrão distribuído em preto e branco&#10;&#10;Descrição gerada automaticamente com baixa confiança">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tângulo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26" name="Elemento gráfico 25">
              <a:extLst>
                <a:ext uri="{FF2B5EF4-FFF2-40B4-BE49-F238E27FC236}">
                  <a16:creationId xmlns:a16="http://schemas.microsoft.com/office/drawing/2014/main" id="{E9AA5A01-9E59-4C92-9634-32DB51F9182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16200000">
              <a:off x="10880040" y="5394960"/>
              <a:ext cx="1828800" cy="914400"/>
            </a:xfrm>
            <a:prstGeom prst="rect">
              <a:avLst/>
            </a:prstGeom>
          </p:spPr>
        </p:pic>
        <p:sp>
          <p:nvSpPr>
            <p:cNvPr id="16" name="Forma livre: Forma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pic>
          <p:nvPicPr>
            <p:cNvPr id="31" name="Elemento gráfico 30">
              <a:extLst>
                <a:ext uri="{FF2B5EF4-FFF2-40B4-BE49-F238E27FC236}">
                  <a16:creationId xmlns:a16="http://schemas.microsoft.com/office/drawing/2014/main" id="{F50D01F0-AD27-490F-8044-37B2D9E2332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793035" y="3391083"/>
              <a:ext cx="1828800" cy="914400"/>
            </a:xfrm>
            <a:prstGeom prst="rect">
              <a:avLst/>
            </a:prstGeom>
          </p:spPr>
        </p:pic>
      </p:grpSp>
      <p:sp>
        <p:nvSpPr>
          <p:cNvPr id="32" name="Espaço Reservado para Data 3">
            <a:extLst>
              <a:ext uri="{FF2B5EF4-FFF2-40B4-BE49-F238E27FC236}">
                <a16:creationId xmlns:a16="http://schemas.microsoft.com/office/drawing/2014/main" id="{417A4AF6-C906-4001-BDD2-33E116318583}"/>
              </a:ext>
            </a:extLst>
          </p:cNvPr>
          <p:cNvSpPr>
            <a:spLocks noGrp="1"/>
          </p:cNvSpPr>
          <p:nvPr>
            <p:ph type="dt" sz="half" idx="10"/>
          </p:nvPr>
        </p:nvSpPr>
        <p:spPr>
          <a:xfrm>
            <a:off x="91440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33" name="Espaço Reservado para Rodapé 4">
            <a:extLst>
              <a:ext uri="{FF2B5EF4-FFF2-40B4-BE49-F238E27FC236}">
                <a16:creationId xmlns:a16="http://schemas.microsoft.com/office/drawing/2014/main" id="{5D94E674-98A0-4C77-80E5-084E3946B242}"/>
              </a:ext>
            </a:extLst>
          </p:cNvPr>
          <p:cNvSpPr>
            <a:spLocks noGrp="1"/>
          </p:cNvSpPr>
          <p:nvPr>
            <p:ph type="ftr" sz="quarter" idx="11"/>
          </p:nvPr>
        </p:nvSpPr>
        <p:spPr>
          <a:xfrm>
            <a:off x="542448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34" name="Espaço Reservado para o Número do Slide 5">
            <a:extLst>
              <a:ext uri="{FF2B5EF4-FFF2-40B4-BE49-F238E27FC236}">
                <a16:creationId xmlns:a16="http://schemas.microsoft.com/office/drawing/2014/main" id="{36214990-C58C-4D62-9381-40A242460690}"/>
              </a:ext>
            </a:extLst>
          </p:cNvPr>
          <p:cNvSpPr>
            <a:spLocks noGrp="1"/>
          </p:cNvSpPr>
          <p:nvPr>
            <p:ph type="sldNum" sz="quarter" idx="12"/>
          </p:nvPr>
        </p:nvSpPr>
        <p:spPr>
          <a:xfrm>
            <a:off x="11123295" y="6356350"/>
            <a:ext cx="457200" cy="365125"/>
          </a:xfrm>
        </p:spPr>
        <p:txBody>
          <a:bodyPr rtlCol="0"/>
          <a:lstStyle>
            <a:lvl1pPr>
              <a:defRPr lang="pt-BR">
                <a:solidFill>
                  <a:schemeClr val="bg1"/>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2875606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nha do tempo">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C626A5-4FF6-42BD-858A-AE4B2C23A6BC}"/>
              </a:ext>
            </a:extLst>
          </p:cNvPr>
          <p:cNvSpPr>
            <a:spLocks noGrp="1"/>
          </p:cNvSpPr>
          <p:nvPr>
            <p:ph type="title" hasCustomPrompt="1"/>
          </p:nvPr>
        </p:nvSpPr>
        <p:spPr>
          <a:xfrm>
            <a:off x="838200" y="896112"/>
            <a:ext cx="10515600" cy="1325563"/>
          </a:xfrm>
        </p:spPr>
        <p:txBody>
          <a:bodyPr rtlCol="0" anchor="t" anchorCtr="0"/>
          <a:lstStyle>
            <a:lvl1pPr>
              <a:defRPr lang="pt-BR" cap="all" baseline="0">
                <a:solidFill>
                  <a:schemeClr val="tx2"/>
                </a:solidFill>
              </a:defRPr>
            </a:lvl1pPr>
          </a:lstStyle>
          <a:p>
            <a:pPr rtl="0"/>
            <a:r>
              <a:rPr lang="pt-BR"/>
              <a:t>Clique para adicionar um título</a:t>
            </a:r>
            <a:endParaRPr lang="pt-BR" dirty="0"/>
          </a:p>
        </p:txBody>
      </p:sp>
      <p:sp>
        <p:nvSpPr>
          <p:cNvPr id="35" name="Espaço Reservado para Texto 3">
            <a:extLst>
              <a:ext uri="{FF2B5EF4-FFF2-40B4-BE49-F238E27FC236}">
                <a16:creationId xmlns:a16="http://schemas.microsoft.com/office/drawing/2014/main" id="{EC5BA522-ACA2-41E7-8167-4CAD19A343D4}"/>
              </a:ext>
            </a:extLst>
          </p:cNvPr>
          <p:cNvSpPr>
            <a:spLocks noGrp="1"/>
          </p:cNvSpPr>
          <p:nvPr>
            <p:ph type="body" sz="quarter" idx="59" hasCustomPrompt="1"/>
          </p:nvPr>
        </p:nvSpPr>
        <p:spPr>
          <a:xfrm>
            <a:off x="2258568" y="230428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36" name="Espaço Reservado para Texto 36">
            <a:extLst>
              <a:ext uri="{FF2B5EF4-FFF2-40B4-BE49-F238E27FC236}">
                <a16:creationId xmlns:a16="http://schemas.microsoft.com/office/drawing/2014/main" id="{3FE4D07D-18EE-4015-BE1A-670EF5502FD5}"/>
              </a:ext>
            </a:extLst>
          </p:cNvPr>
          <p:cNvSpPr>
            <a:spLocks noGrp="1"/>
          </p:cNvSpPr>
          <p:nvPr>
            <p:ph type="body" sz="quarter" idx="60" hasCustomPrompt="1"/>
          </p:nvPr>
        </p:nvSpPr>
        <p:spPr>
          <a:xfrm>
            <a:off x="2313432" y="2615184"/>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59" name="Espaço Reservado para Texto 3">
            <a:extLst>
              <a:ext uri="{FF2B5EF4-FFF2-40B4-BE49-F238E27FC236}">
                <a16:creationId xmlns:a16="http://schemas.microsoft.com/office/drawing/2014/main" id="{6962D0AF-583F-4670-BC13-F7BAE6B6974D}"/>
              </a:ext>
            </a:extLst>
          </p:cNvPr>
          <p:cNvSpPr>
            <a:spLocks noGrp="1"/>
          </p:cNvSpPr>
          <p:nvPr>
            <p:ph type="body" sz="quarter" idx="61" hasCustomPrompt="1"/>
          </p:nvPr>
        </p:nvSpPr>
        <p:spPr>
          <a:xfrm>
            <a:off x="4667859" y="230254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60" name="Espaço Reservado para Texto 36">
            <a:extLst>
              <a:ext uri="{FF2B5EF4-FFF2-40B4-BE49-F238E27FC236}">
                <a16:creationId xmlns:a16="http://schemas.microsoft.com/office/drawing/2014/main" id="{C689AF3A-9B30-404A-B454-562D375F9B93}"/>
              </a:ext>
            </a:extLst>
          </p:cNvPr>
          <p:cNvSpPr>
            <a:spLocks noGrp="1"/>
          </p:cNvSpPr>
          <p:nvPr>
            <p:ph type="body" sz="quarter" idx="62" hasCustomPrompt="1"/>
          </p:nvPr>
        </p:nvSpPr>
        <p:spPr>
          <a:xfrm>
            <a:off x="4722723" y="2613443"/>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61" name="Espaço Reservado para Texto 3">
            <a:extLst>
              <a:ext uri="{FF2B5EF4-FFF2-40B4-BE49-F238E27FC236}">
                <a16:creationId xmlns:a16="http://schemas.microsoft.com/office/drawing/2014/main" id="{3352E813-A80F-4AEB-908D-C58B76F95B15}"/>
              </a:ext>
            </a:extLst>
          </p:cNvPr>
          <p:cNvSpPr>
            <a:spLocks noGrp="1"/>
          </p:cNvSpPr>
          <p:nvPr>
            <p:ph type="body" sz="quarter" idx="63" hasCustomPrompt="1"/>
          </p:nvPr>
        </p:nvSpPr>
        <p:spPr>
          <a:xfrm>
            <a:off x="8577756" y="231969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62" name="Espaço Reservado para Texto 36">
            <a:extLst>
              <a:ext uri="{FF2B5EF4-FFF2-40B4-BE49-F238E27FC236}">
                <a16:creationId xmlns:a16="http://schemas.microsoft.com/office/drawing/2014/main" id="{58E04D07-1AA8-4C7D-A594-AD4587E5077E}"/>
              </a:ext>
            </a:extLst>
          </p:cNvPr>
          <p:cNvSpPr>
            <a:spLocks noGrp="1"/>
          </p:cNvSpPr>
          <p:nvPr>
            <p:ph type="body" sz="quarter" idx="64" hasCustomPrompt="1"/>
          </p:nvPr>
        </p:nvSpPr>
        <p:spPr>
          <a:xfrm>
            <a:off x="8632620" y="2630593"/>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9" name="Espaço Reservado para Texto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914399" y="3354712"/>
            <a:ext cx="731520" cy="457200"/>
          </a:xfrm>
        </p:spPr>
        <p:txBody>
          <a:bodyPr rtlCol="0" anchor="ctr"/>
          <a:lstStyle>
            <a:lvl1pPr marL="0" indent="0" algn="ctr">
              <a:buNone/>
              <a:defRPr lang="pt-BR" sz="1400" b="1">
                <a:solidFill>
                  <a:schemeClr val="tx2"/>
                </a:solidFill>
                <a:latin typeface="+mj-lt"/>
              </a:defRPr>
            </a:lvl1pPr>
          </a:lstStyle>
          <a:p>
            <a:pPr lvl="0" rtl="0"/>
            <a:r>
              <a:rPr lang="pt-BR"/>
              <a:t>Ano</a:t>
            </a:r>
            <a:endParaRPr lang="pt-BR" dirty="0"/>
          </a:p>
        </p:txBody>
      </p:sp>
      <p:sp>
        <p:nvSpPr>
          <p:cNvPr id="10" name="Espaço Reservado para Texto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196596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1" name="Espaço Reservado para Texto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275388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2" name="Espaço Reservado para Texto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354180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3" name="Espaço Reservado para Texto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432972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5" name="Espaço Reservado para Texto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511764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6" name="Espaço Reservado para Texto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590556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7" name="Espaço Reservado para Texto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669348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9" name="Espaço Reservado para Texto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748140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0" name="Espaço Reservado para Texto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826932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8" name="Espaço Reservado para Texto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905724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1" name="Espaço Reservado para Texto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9845160"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2" name="Espaço Reservado para Texto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10633085" y="3502152"/>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14" name="Espaço Reservado para Texto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914400" y="4292468"/>
            <a:ext cx="731520" cy="457200"/>
          </a:xfrm>
        </p:spPr>
        <p:txBody>
          <a:bodyPr rtlCol="0" anchor="ctr"/>
          <a:lstStyle>
            <a:lvl1pPr marL="0" indent="0" algn="ctr">
              <a:buNone/>
              <a:defRPr lang="pt-BR" sz="1400" b="1">
                <a:solidFill>
                  <a:schemeClr val="tx2"/>
                </a:solidFill>
                <a:latin typeface="+mj-lt"/>
              </a:defRPr>
            </a:lvl1pPr>
          </a:lstStyle>
          <a:p>
            <a:pPr lvl="0" rtl="0"/>
            <a:r>
              <a:rPr lang="pt-BR"/>
              <a:t>Ano</a:t>
            </a:r>
            <a:endParaRPr lang="pt-BR" dirty="0"/>
          </a:p>
        </p:txBody>
      </p:sp>
      <p:sp>
        <p:nvSpPr>
          <p:cNvPr id="23" name="Espaço Reservado para Texto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1969915"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4" name="Espaço Reservado para Texto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2757602"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5" name="Espaço Reservado para Texto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3545289"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6" name="Espaço Reservado para Texto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4332976"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7" name="Espaço Reservado para Texto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5120663"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8" name="Espaço Reservado para Texto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5908350"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29" name="Espaço Reservado para Texto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6696037"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1" name="Espaço Reservado para Texto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7483724"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2" name="Espaço Reservado para Texto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8271411"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0" name="Espaço Reservado para Texto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9059098"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3" name="Espaço Reservado para Texto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9846785"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4" name="Espaço Reservado para Texto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0634472" y="4425696"/>
            <a:ext cx="640080" cy="201776"/>
          </a:xfrm>
        </p:spPr>
        <p:txBody>
          <a:bodyPr rtlCol="0">
            <a:noAutofit/>
          </a:bodyPr>
          <a:lstStyle>
            <a:lvl1pPr marL="0" indent="0" algn="ctr">
              <a:buNone/>
              <a:defRPr lang="pt-BR" sz="1000">
                <a:solidFill>
                  <a:schemeClr val="tx2"/>
                </a:solidFill>
              </a:defRPr>
            </a:lvl1pPr>
          </a:lstStyle>
          <a:p>
            <a:pPr lvl="0" rtl="0"/>
            <a:r>
              <a:rPr lang="pt-BR"/>
              <a:t>MM</a:t>
            </a:r>
            <a:endParaRPr lang="pt-BR" dirty="0"/>
          </a:p>
        </p:txBody>
      </p:sp>
      <p:sp>
        <p:nvSpPr>
          <p:cNvPr id="37" name="Seta: Direita 36">
            <a:extLst>
              <a:ext uri="{FF2B5EF4-FFF2-40B4-BE49-F238E27FC236}">
                <a16:creationId xmlns:a16="http://schemas.microsoft.com/office/drawing/2014/main" id="{A21A7A3E-FAE9-412E-9085-C5396DD58558}"/>
              </a:ext>
              <a:ext uri="{C183D7F6-B498-43B3-948B-1728B52AA6E4}">
                <adec:decorative xmlns:adec="http://schemas.microsoft.com/office/drawing/2017/decorative" val="1"/>
              </a:ext>
            </a:extLst>
          </p:cNvPr>
          <p:cNvSpPr/>
          <p:nvPr userDrawn="1"/>
        </p:nvSpPr>
        <p:spPr>
          <a:xfrm>
            <a:off x="929640" y="3981445"/>
            <a:ext cx="10332720" cy="168656"/>
          </a:xfrm>
          <a:prstGeom prst="rightArrow">
            <a:avLst>
              <a:gd name="adj1" fmla="val 100000"/>
              <a:gd name="adj2" fmla="val 85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solidFill>
                <a:schemeClr val="tx1">
                  <a:lumMod val="75000"/>
                  <a:lumOff val="25000"/>
                </a:schemeClr>
              </a:solidFill>
            </a:endParaRPr>
          </a:p>
        </p:txBody>
      </p:sp>
      <p:pic>
        <p:nvPicPr>
          <p:cNvPr id="4" name="Elemento gráfico 3">
            <a:extLst>
              <a:ext uri="{FF2B5EF4-FFF2-40B4-BE49-F238E27FC236}">
                <a16:creationId xmlns:a16="http://schemas.microsoft.com/office/drawing/2014/main" id="{53DC4F1A-B4E3-468C-B5D4-1171E63EFA1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cxnSp>
        <p:nvCxnSpPr>
          <p:cNvPr id="38" name="Conector Reto 37">
            <a:extLst>
              <a:ext uri="{FF2B5EF4-FFF2-40B4-BE49-F238E27FC236}">
                <a16:creationId xmlns:a16="http://schemas.microsoft.com/office/drawing/2014/main" id="{2DB417EF-A4F1-45A2-ACA0-5C82104244A7}"/>
              </a:ext>
              <a:ext uri="{C183D7F6-B498-43B3-948B-1728B52AA6E4}">
                <adec:decorative xmlns:adec="http://schemas.microsoft.com/office/drawing/2017/decorative" val="1"/>
              </a:ext>
            </a:extLst>
          </p:cNvPr>
          <p:cNvCxnSpPr>
            <a:cxnSpLocks/>
          </p:cNvCxnSpPr>
          <p:nvPr userDrawn="1"/>
        </p:nvCxnSpPr>
        <p:spPr>
          <a:xfrm>
            <a:off x="3044816" y="2697432"/>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9" name="Conector Reto 38">
            <a:extLst>
              <a:ext uri="{FF2B5EF4-FFF2-40B4-BE49-F238E27FC236}">
                <a16:creationId xmlns:a16="http://schemas.microsoft.com/office/drawing/2014/main" id="{5E81057A-21E4-4E98-BFE7-5B870E5EAA41}"/>
              </a:ext>
              <a:ext uri="{C183D7F6-B498-43B3-948B-1728B52AA6E4}">
                <adec:decorative xmlns:adec="http://schemas.microsoft.com/office/drawing/2017/decorative" val="1"/>
              </a:ext>
            </a:extLst>
          </p:cNvPr>
          <p:cNvCxnSpPr>
            <a:cxnSpLocks/>
          </p:cNvCxnSpPr>
          <p:nvPr userDrawn="1"/>
        </p:nvCxnSpPr>
        <p:spPr>
          <a:xfrm>
            <a:off x="5423645" y="2697480"/>
            <a:ext cx="0" cy="733425"/>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Conector Reto 44">
            <a:extLst>
              <a:ext uri="{FF2B5EF4-FFF2-40B4-BE49-F238E27FC236}">
                <a16:creationId xmlns:a16="http://schemas.microsoft.com/office/drawing/2014/main" id="{0E7D18C9-8D44-4323-B6BF-BF76C2381281}"/>
              </a:ext>
              <a:ext uri="{C183D7F6-B498-43B3-948B-1728B52AA6E4}">
                <adec:decorative xmlns:adec="http://schemas.microsoft.com/office/drawing/2017/decorative" val="1"/>
              </a:ext>
            </a:extLst>
          </p:cNvPr>
          <p:cNvCxnSpPr>
            <a:cxnSpLocks/>
          </p:cNvCxnSpPr>
          <p:nvPr userDrawn="1"/>
        </p:nvCxnSpPr>
        <p:spPr>
          <a:xfrm>
            <a:off x="9354996" y="269748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0" name="Conector Reto 49">
            <a:extLst>
              <a:ext uri="{FF2B5EF4-FFF2-40B4-BE49-F238E27FC236}">
                <a16:creationId xmlns:a16="http://schemas.microsoft.com/office/drawing/2014/main" id="{7201D3F8-FF19-44BC-9EE7-6B58CD82BBD1}"/>
              </a:ext>
              <a:ext uri="{C183D7F6-B498-43B3-948B-1728B52AA6E4}">
                <adec:decorative xmlns:adec="http://schemas.microsoft.com/office/drawing/2017/decorative" val="1"/>
              </a:ext>
            </a:extLst>
          </p:cNvPr>
          <p:cNvCxnSpPr>
            <a:cxnSpLocks/>
          </p:cNvCxnSpPr>
          <p:nvPr userDrawn="1"/>
        </p:nvCxnSpPr>
        <p:spPr>
          <a:xfrm rot="10800000">
            <a:off x="3049258"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3" name="Conector Reto 52">
            <a:extLst>
              <a:ext uri="{FF2B5EF4-FFF2-40B4-BE49-F238E27FC236}">
                <a16:creationId xmlns:a16="http://schemas.microsoft.com/office/drawing/2014/main" id="{E6ACB076-AF56-41FE-9380-E9AD0CF40394}"/>
              </a:ext>
              <a:ext uri="{C183D7F6-B498-43B3-948B-1728B52AA6E4}">
                <adec:decorative xmlns:adec="http://schemas.microsoft.com/office/drawing/2017/decorative" val="1"/>
              </a:ext>
            </a:extLst>
          </p:cNvPr>
          <p:cNvCxnSpPr>
            <a:cxnSpLocks/>
          </p:cNvCxnSpPr>
          <p:nvPr userDrawn="1"/>
        </p:nvCxnSpPr>
        <p:spPr>
          <a:xfrm rot="10800000">
            <a:off x="7014003"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58" name="Conector Reto 57">
            <a:extLst>
              <a:ext uri="{FF2B5EF4-FFF2-40B4-BE49-F238E27FC236}">
                <a16:creationId xmlns:a16="http://schemas.microsoft.com/office/drawing/2014/main" id="{401BD79D-A068-4E2B-A576-16599ECD33DF}"/>
              </a:ext>
              <a:ext uri="{C183D7F6-B498-43B3-948B-1728B52AA6E4}">
                <adec:decorative xmlns:adec="http://schemas.microsoft.com/office/drawing/2017/decorative" val="1"/>
              </a:ext>
            </a:extLst>
          </p:cNvPr>
          <p:cNvCxnSpPr>
            <a:cxnSpLocks/>
          </p:cNvCxnSpPr>
          <p:nvPr userDrawn="1"/>
        </p:nvCxnSpPr>
        <p:spPr>
          <a:xfrm rot="10800000">
            <a:off x="10949479" y="4709160"/>
            <a:ext cx="0" cy="731520"/>
          </a:xfrm>
          <a:prstGeom prst="line">
            <a:avLst/>
          </a:prstGeom>
          <a:ln>
            <a:solidFill>
              <a:schemeClr val="tx2"/>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63" name="Espaço Reservado para Texto 3">
            <a:extLst>
              <a:ext uri="{FF2B5EF4-FFF2-40B4-BE49-F238E27FC236}">
                <a16:creationId xmlns:a16="http://schemas.microsoft.com/office/drawing/2014/main" id="{28F6AF7C-04EA-4C94-9ADB-02F18DEF5A67}"/>
              </a:ext>
            </a:extLst>
          </p:cNvPr>
          <p:cNvSpPr>
            <a:spLocks noGrp="1"/>
          </p:cNvSpPr>
          <p:nvPr>
            <p:ph type="body" sz="quarter" idx="65" hasCustomPrompt="1"/>
          </p:nvPr>
        </p:nvSpPr>
        <p:spPr>
          <a:xfrm>
            <a:off x="2302341" y="5269637"/>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64" name="Espaço Reservado para Texto 36">
            <a:extLst>
              <a:ext uri="{FF2B5EF4-FFF2-40B4-BE49-F238E27FC236}">
                <a16:creationId xmlns:a16="http://schemas.microsoft.com/office/drawing/2014/main" id="{DBC1E942-B2AC-4A1B-A9BF-207F48444E69}"/>
              </a:ext>
            </a:extLst>
          </p:cNvPr>
          <p:cNvSpPr>
            <a:spLocks noGrp="1"/>
          </p:cNvSpPr>
          <p:nvPr>
            <p:ph type="body" sz="quarter" idx="66" hasCustomPrompt="1"/>
          </p:nvPr>
        </p:nvSpPr>
        <p:spPr>
          <a:xfrm>
            <a:off x="2357205" y="5580533"/>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65" name="Espaço Reservado para Texto 3">
            <a:extLst>
              <a:ext uri="{FF2B5EF4-FFF2-40B4-BE49-F238E27FC236}">
                <a16:creationId xmlns:a16="http://schemas.microsoft.com/office/drawing/2014/main" id="{236CF734-307C-46DF-9F1B-B7B348E8AFEC}"/>
              </a:ext>
            </a:extLst>
          </p:cNvPr>
          <p:cNvSpPr>
            <a:spLocks noGrp="1"/>
          </p:cNvSpPr>
          <p:nvPr>
            <p:ph type="body" sz="quarter" idx="67" hasCustomPrompt="1"/>
          </p:nvPr>
        </p:nvSpPr>
        <p:spPr>
          <a:xfrm>
            <a:off x="6222339" y="527294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66" name="Espaço Reservado para Texto 36">
            <a:extLst>
              <a:ext uri="{FF2B5EF4-FFF2-40B4-BE49-F238E27FC236}">
                <a16:creationId xmlns:a16="http://schemas.microsoft.com/office/drawing/2014/main" id="{A797E2F6-E10E-4B32-8496-AC4E0B14B3F7}"/>
              </a:ext>
            </a:extLst>
          </p:cNvPr>
          <p:cNvSpPr>
            <a:spLocks noGrp="1"/>
          </p:cNvSpPr>
          <p:nvPr>
            <p:ph type="body" sz="quarter" idx="68" hasCustomPrompt="1"/>
          </p:nvPr>
        </p:nvSpPr>
        <p:spPr>
          <a:xfrm>
            <a:off x="6277203" y="5583844"/>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67" name="Espaço Reservado para Texto 3">
            <a:extLst>
              <a:ext uri="{FF2B5EF4-FFF2-40B4-BE49-F238E27FC236}">
                <a16:creationId xmlns:a16="http://schemas.microsoft.com/office/drawing/2014/main" id="{FE2C824F-3FEC-4436-8D89-71417F95C4CA}"/>
              </a:ext>
            </a:extLst>
          </p:cNvPr>
          <p:cNvSpPr>
            <a:spLocks noGrp="1"/>
          </p:cNvSpPr>
          <p:nvPr>
            <p:ph type="body" sz="quarter" idx="69" hasCustomPrompt="1"/>
          </p:nvPr>
        </p:nvSpPr>
        <p:spPr>
          <a:xfrm>
            <a:off x="10161393" y="5272948"/>
            <a:ext cx="1554480" cy="561975"/>
          </a:xfrm>
          <a:solidFill>
            <a:schemeClr val="tx2"/>
          </a:solidFill>
          <a:ln>
            <a:noFill/>
          </a:ln>
        </p:spPr>
        <p:txBody>
          <a:bodyPr tIns="36000" rtlCol="0" anchor="t" anchorCtr="0">
            <a:normAutofit/>
          </a:bodyPr>
          <a:lstStyle>
            <a:lvl1pPr marL="0" indent="0" algn="ctr">
              <a:lnSpc>
                <a:spcPct val="150000"/>
              </a:lnSpc>
              <a:spcBef>
                <a:spcPts val="3600"/>
              </a:spcBef>
              <a:buNone/>
              <a:defRPr lang="pt-BR" sz="1000">
                <a:solidFill>
                  <a:schemeClr val="tx1">
                    <a:lumMod val="75000"/>
                    <a:lumOff val="25000"/>
                  </a:schemeClr>
                </a:solidFill>
                <a:latin typeface="+mj-lt"/>
              </a:defRPr>
            </a:lvl1pPr>
          </a:lstStyle>
          <a:p>
            <a:pPr lvl="0" rtl="0"/>
            <a:r>
              <a:rPr lang="pt-BR"/>
              <a:t>Título do item</a:t>
            </a:r>
            <a:endParaRPr lang="pt-BR" dirty="0"/>
          </a:p>
        </p:txBody>
      </p:sp>
      <p:sp>
        <p:nvSpPr>
          <p:cNvPr id="68" name="Espaço Reservado para Texto 36">
            <a:extLst>
              <a:ext uri="{FF2B5EF4-FFF2-40B4-BE49-F238E27FC236}">
                <a16:creationId xmlns:a16="http://schemas.microsoft.com/office/drawing/2014/main" id="{A789A2A0-3ABC-41EA-A65B-C158812FD38D}"/>
              </a:ext>
            </a:extLst>
          </p:cNvPr>
          <p:cNvSpPr>
            <a:spLocks noGrp="1"/>
          </p:cNvSpPr>
          <p:nvPr>
            <p:ph type="body" sz="quarter" idx="70" hasCustomPrompt="1"/>
          </p:nvPr>
        </p:nvSpPr>
        <p:spPr>
          <a:xfrm>
            <a:off x="10216257" y="5583844"/>
            <a:ext cx="1463040" cy="224670"/>
          </a:xfrm>
        </p:spPr>
        <p:txBody>
          <a:bodyPr rtlCol="0" anchor="t" anchorCtr="0">
            <a:noAutofit/>
          </a:bodyPr>
          <a:lstStyle>
            <a:lvl1pPr marL="0" indent="0" algn="ctr">
              <a:buNone/>
              <a:defRPr lang="pt-BR" sz="800">
                <a:solidFill>
                  <a:schemeClr val="tx1">
                    <a:lumMod val="75000"/>
                    <a:lumOff val="25000"/>
                  </a:schemeClr>
                </a:solidFill>
              </a:defRPr>
            </a:lvl1pPr>
          </a:lstStyle>
          <a:p>
            <a:pPr lvl="0" rtl="0"/>
            <a:r>
              <a:rPr lang="pt-BR"/>
              <a:t>Mês, Ano</a:t>
            </a:r>
            <a:endParaRPr lang="pt-BR" dirty="0"/>
          </a:p>
        </p:txBody>
      </p:sp>
      <p:sp>
        <p:nvSpPr>
          <p:cNvPr id="40" name="Espaço Reservado para Data 3">
            <a:extLst>
              <a:ext uri="{FF2B5EF4-FFF2-40B4-BE49-F238E27FC236}">
                <a16:creationId xmlns:a16="http://schemas.microsoft.com/office/drawing/2014/main" id="{F15C78F9-B77F-44BB-9DD3-7FD6042F4D4F}"/>
              </a:ext>
            </a:extLst>
          </p:cNvPr>
          <p:cNvSpPr>
            <a:spLocks noGrp="1"/>
          </p:cNvSpPr>
          <p:nvPr>
            <p:ph type="dt" sz="half" idx="10"/>
          </p:nvPr>
        </p:nvSpPr>
        <p:spPr>
          <a:xfrm>
            <a:off x="914400" y="6353175"/>
            <a:ext cx="1097280" cy="365125"/>
          </a:xfrm>
        </p:spPr>
        <p:txBody>
          <a:bodyPr rtlCol="0"/>
          <a:lstStyle>
            <a:lvl1pPr>
              <a:defRPr lang="pt-BR">
                <a:solidFill>
                  <a:schemeClr val="tx2"/>
                </a:solidFill>
              </a:defRPr>
            </a:lvl1pPr>
          </a:lstStyle>
          <a:p>
            <a:pPr rtl="0"/>
            <a:r>
              <a:rPr lang="pt-BR" dirty="0"/>
              <a:t>20AA</a:t>
            </a:r>
          </a:p>
        </p:txBody>
      </p:sp>
      <p:sp>
        <p:nvSpPr>
          <p:cNvPr id="41" name="Espaço Reservado para Rodapé 4">
            <a:extLst>
              <a:ext uri="{FF2B5EF4-FFF2-40B4-BE49-F238E27FC236}">
                <a16:creationId xmlns:a16="http://schemas.microsoft.com/office/drawing/2014/main" id="{7A2CE885-91AB-475D-937A-12B9D463D401}"/>
              </a:ext>
            </a:extLst>
          </p:cNvPr>
          <p:cNvSpPr>
            <a:spLocks noGrp="1"/>
          </p:cNvSpPr>
          <p:nvPr>
            <p:ph type="ftr" sz="quarter" idx="11"/>
          </p:nvPr>
        </p:nvSpPr>
        <p:spPr>
          <a:xfrm>
            <a:off x="5424487" y="6350000"/>
            <a:ext cx="2286000" cy="365125"/>
          </a:xfrm>
        </p:spPr>
        <p:txBody>
          <a:bodyPr rtlCol="0"/>
          <a:lstStyle>
            <a:lvl1pPr>
              <a:defRPr lang="pt-BR">
                <a:solidFill>
                  <a:schemeClr val="tx2"/>
                </a:solidFill>
              </a:defRPr>
            </a:lvl1pPr>
          </a:lstStyle>
          <a:p>
            <a:pPr rtl="0"/>
            <a:r>
              <a:rPr lang="pt-BR"/>
              <a:t>Título da apresentação</a:t>
            </a:r>
          </a:p>
        </p:txBody>
      </p:sp>
      <p:sp>
        <p:nvSpPr>
          <p:cNvPr id="42" name="Espaço Reservado para o Número do Slide 5">
            <a:extLst>
              <a:ext uri="{FF2B5EF4-FFF2-40B4-BE49-F238E27FC236}">
                <a16:creationId xmlns:a16="http://schemas.microsoft.com/office/drawing/2014/main" id="{AF0A068C-26D9-4FC8-AD91-8B62AA304C4A}"/>
              </a:ext>
            </a:extLst>
          </p:cNvPr>
          <p:cNvSpPr>
            <a:spLocks noGrp="1"/>
          </p:cNvSpPr>
          <p:nvPr>
            <p:ph type="sldNum" sz="quarter" idx="12"/>
          </p:nvPr>
        </p:nvSpPr>
        <p:spPr>
          <a:xfrm>
            <a:off x="11123295" y="6356350"/>
            <a:ext cx="457200" cy="365125"/>
          </a:xfrm>
        </p:spPr>
        <p:txBody>
          <a:bodyPr rtlCol="0"/>
          <a:lstStyle>
            <a:lvl1pPr>
              <a:defRPr lang="pt-BR">
                <a:solidFill>
                  <a:schemeClr val="tx2"/>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565061128"/>
      </p:ext>
    </p:extLst>
  </p:cSld>
  <p:clrMapOvr>
    <a:masterClrMapping/>
  </p:clrMapOvr>
  <p:extLst>
    <p:ext uri="{DCECCB84-F9BA-43D5-87BE-67443E8EF086}">
      <p15:sldGuideLst xmlns:p15="http://schemas.microsoft.com/office/powerpoint/2012/main">
        <p15:guide id="1" orient="horz" pos="230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e conteúdo">
    <p:bg>
      <p:bgPr>
        <a:solidFill>
          <a:schemeClr val="tx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515600" cy="1325563"/>
          </a:xfrm>
        </p:spPr>
        <p:txBody>
          <a:bodyPr rtlCol="0" anchor="t" anchorCtr="0"/>
          <a:lstStyle>
            <a:lvl1pPr>
              <a:defRPr lang="pt-BR" cap="all" baseline="0">
                <a:solidFill>
                  <a:schemeClr val="accent1"/>
                </a:solidFill>
              </a:defRPr>
            </a:lvl1pPr>
          </a:lstStyle>
          <a:p>
            <a:pPr rtl="0"/>
            <a:r>
              <a:rPr lang="pt-BR"/>
              <a:t>CLIQUE PARA ADICIONAR O TÍTULO</a:t>
            </a:r>
          </a:p>
        </p:txBody>
      </p:sp>
      <p:sp>
        <p:nvSpPr>
          <p:cNvPr id="3" name="Espaço Reservado para Conteúdo 2">
            <a:extLst>
              <a:ext uri="{FF2B5EF4-FFF2-40B4-BE49-F238E27FC236}">
                <a16:creationId xmlns:a16="http://schemas.microsoft.com/office/drawing/2014/main" id="{BF8F5A6A-E29E-401A-801A-8FD9CAABA7A5}"/>
              </a:ext>
            </a:extLst>
          </p:cNvPr>
          <p:cNvSpPr>
            <a:spLocks noGrp="1"/>
          </p:cNvSpPr>
          <p:nvPr>
            <p:ph idx="1"/>
          </p:nvPr>
        </p:nvSpPr>
        <p:spPr>
          <a:xfrm>
            <a:off x="1021080" y="1825625"/>
            <a:ext cx="10515600" cy="4351338"/>
          </a:xfrm>
        </p:spPr>
        <p:txBody>
          <a:bodyPr rtlCol="0">
            <a:normAutofit/>
          </a:bodyPr>
          <a:lstStyle>
            <a:lvl1pPr marL="0" indent="0">
              <a:buNone/>
              <a:defRPr lang="pt-BR" sz="1600"/>
            </a:lvl1pPr>
            <a:lvl2pPr marL="457200" indent="0">
              <a:buNone/>
              <a:defRPr lang="pt-BR" sz="1600"/>
            </a:lvl2pPr>
            <a:lvl3pPr marL="914400" indent="0">
              <a:buNone/>
              <a:defRPr lang="pt-BR" sz="1600"/>
            </a:lvl3pPr>
            <a:lvl4pPr marL="1371600" indent="0">
              <a:buNone/>
              <a:defRPr lang="pt-BR" sz="1600"/>
            </a:lvl4pPr>
            <a:lvl5pPr marL="1828800" indent="0">
              <a:buNone/>
              <a:defRPr lang="pt-BR" sz="16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7" name="Retângulo 23">
            <a:extLst>
              <a:ext uri="{FF2B5EF4-FFF2-40B4-BE49-F238E27FC236}">
                <a16:creationId xmlns:a16="http://schemas.microsoft.com/office/drawing/2014/main" id="{AB92D86A-5036-415A-B056-A55CB2E0C2C9}"/>
              </a:ext>
            </a:extLst>
          </p:cNvPr>
          <p:cNvSpPr/>
          <p:nvPr userDrawn="1"/>
        </p:nvSpPr>
        <p:spPr>
          <a:xfrm rot="10800000">
            <a:off x="11177016" y="0"/>
            <a:ext cx="1014984" cy="1014984"/>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1" name="Espaço Reservado para Data 3">
            <a:extLst>
              <a:ext uri="{FF2B5EF4-FFF2-40B4-BE49-F238E27FC236}">
                <a16:creationId xmlns:a16="http://schemas.microsoft.com/office/drawing/2014/main" id="{0C761AA1-7048-41AE-AA8B-1FD077C849B2}"/>
              </a:ext>
            </a:extLst>
          </p:cNvPr>
          <p:cNvSpPr>
            <a:spLocks noGrp="1"/>
          </p:cNvSpPr>
          <p:nvPr>
            <p:ph type="dt" sz="half" idx="10"/>
          </p:nvPr>
        </p:nvSpPr>
        <p:spPr>
          <a:xfrm>
            <a:off x="91440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12" name="Espaço Reservado para Rodapé 4">
            <a:extLst>
              <a:ext uri="{FF2B5EF4-FFF2-40B4-BE49-F238E27FC236}">
                <a16:creationId xmlns:a16="http://schemas.microsoft.com/office/drawing/2014/main" id="{36439D65-6A92-4B4C-8307-6CB811F976A3}"/>
              </a:ext>
            </a:extLst>
          </p:cNvPr>
          <p:cNvSpPr>
            <a:spLocks noGrp="1"/>
          </p:cNvSpPr>
          <p:nvPr>
            <p:ph type="ftr" sz="quarter" idx="11"/>
          </p:nvPr>
        </p:nvSpPr>
        <p:spPr>
          <a:xfrm>
            <a:off x="5424488"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13" name="Espaço Reservado para o Número do Slide 5">
            <a:extLst>
              <a:ext uri="{FF2B5EF4-FFF2-40B4-BE49-F238E27FC236}">
                <a16:creationId xmlns:a16="http://schemas.microsoft.com/office/drawing/2014/main" id="{2AB85375-9E39-4BEF-908C-531D02526826}"/>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523748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quipe - 4 ou mais">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363200" cy="1325880"/>
          </a:xfrm>
        </p:spPr>
        <p:txBody>
          <a:bodyPr rtlCol="0" anchor="t" anchorCtr="0"/>
          <a:lstStyle>
            <a:lvl1pPr>
              <a:defRPr lang="pt-BR" cap="all" baseline="0">
                <a:solidFill>
                  <a:schemeClr val="tx2"/>
                </a:solidFill>
              </a:defRPr>
            </a:lvl1pPr>
          </a:lstStyle>
          <a:p>
            <a:pPr rtl="0"/>
            <a:r>
              <a:rPr lang="pt-BR"/>
              <a:t>CLIQUE PARA ADICIONAR O TÍTULO</a:t>
            </a:r>
          </a:p>
        </p:txBody>
      </p:sp>
      <p:sp>
        <p:nvSpPr>
          <p:cNvPr id="9" name="Espaço Reservado para Imagem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93392"/>
            <a:ext cx="2286000" cy="2286000"/>
          </a:xfrm>
          <a:solidFill>
            <a:schemeClr val="tx2">
              <a:lumMod val="90000"/>
            </a:schemeClr>
          </a:solidFill>
        </p:spPr>
        <p:txBody>
          <a:bodyPr rtlCol="0"/>
          <a:lstStyle>
            <a:defPPr>
              <a:defRPr lang="pt-BR"/>
            </a:defPPr>
          </a:lstStyle>
          <a:p>
            <a:pPr rtl="0"/>
            <a:endParaRPr lang="pt-BR" dirty="0"/>
          </a:p>
        </p:txBody>
      </p:sp>
      <p:sp>
        <p:nvSpPr>
          <p:cNvPr id="11" name="Espaço Reservado para Texto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4507992"/>
            <a:ext cx="2286000" cy="274320"/>
          </a:xfrm>
        </p:spPr>
        <p:txBody>
          <a:bodyPr rtlCol="0">
            <a:noAutofit/>
          </a:bodyPr>
          <a:lstStyle>
            <a:lvl1pPr marL="0" indent="0">
              <a:buNone/>
              <a:defRPr lang="pt-BR" sz="16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2" name="Espaço Reservado para Texto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4837176"/>
            <a:ext cx="2286000" cy="457200"/>
          </a:xfrm>
        </p:spPr>
        <p:txBody>
          <a:bodyPr rtlCol="0">
            <a:noAutofit/>
          </a:bodyPr>
          <a:lstStyle>
            <a:lvl1pPr marL="0" indent="0">
              <a:buNone/>
              <a:defRPr lang="pt-BR" sz="12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3" name="Espaço Reservado para Imagem 8">
            <a:extLst>
              <a:ext uri="{FF2B5EF4-FFF2-40B4-BE49-F238E27FC236}">
                <a16:creationId xmlns:a16="http://schemas.microsoft.com/office/drawing/2014/main" id="{EB148D33-9D3D-4F09-AD3D-5478787F73F8}"/>
              </a:ext>
            </a:extLst>
          </p:cNvPr>
          <p:cNvSpPr>
            <a:spLocks noGrp="1"/>
          </p:cNvSpPr>
          <p:nvPr>
            <p:ph type="pic" sz="quarter" idx="16"/>
          </p:nvPr>
        </p:nvSpPr>
        <p:spPr>
          <a:xfrm>
            <a:off x="3610808" y="1993392"/>
            <a:ext cx="2286000" cy="2286000"/>
          </a:xfrm>
          <a:solidFill>
            <a:schemeClr val="tx2">
              <a:lumMod val="90000"/>
            </a:schemeClr>
          </a:solidFill>
        </p:spPr>
        <p:txBody>
          <a:bodyPr rtlCol="0"/>
          <a:lstStyle>
            <a:defPPr>
              <a:defRPr lang="pt-BR"/>
            </a:defPPr>
          </a:lstStyle>
          <a:p>
            <a:pPr rtl="0"/>
            <a:endParaRPr lang="pt-BR" dirty="0"/>
          </a:p>
        </p:txBody>
      </p:sp>
      <p:sp>
        <p:nvSpPr>
          <p:cNvPr id="14" name="Espaço Reservado para Texto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535680" y="4511617"/>
            <a:ext cx="2286000" cy="274320"/>
          </a:xfrm>
        </p:spPr>
        <p:txBody>
          <a:bodyPr rtlCol="0">
            <a:noAutofit/>
          </a:bodyPr>
          <a:lstStyle>
            <a:lvl1pPr marL="0" indent="0">
              <a:buNone/>
              <a:defRPr lang="pt-BR" sz="16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5" name="Espaço Reservado para Texto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535680" y="4839223"/>
            <a:ext cx="2286000" cy="457200"/>
          </a:xfrm>
        </p:spPr>
        <p:txBody>
          <a:bodyPr rtlCol="0">
            <a:noAutofit/>
          </a:bodyPr>
          <a:lstStyle>
            <a:lvl1pPr marL="0" indent="0">
              <a:buNone/>
              <a:defRPr lang="pt-BR" sz="12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9" name="Espaço Reservado para Imagem 8">
            <a:extLst>
              <a:ext uri="{FF2B5EF4-FFF2-40B4-BE49-F238E27FC236}">
                <a16:creationId xmlns:a16="http://schemas.microsoft.com/office/drawing/2014/main" id="{CB5FD37A-EE86-444D-9C60-101D10C1C6A3}"/>
              </a:ext>
            </a:extLst>
          </p:cNvPr>
          <p:cNvSpPr>
            <a:spLocks noGrp="1"/>
          </p:cNvSpPr>
          <p:nvPr>
            <p:ph type="pic" sz="quarter" idx="22"/>
          </p:nvPr>
        </p:nvSpPr>
        <p:spPr>
          <a:xfrm>
            <a:off x="6307216" y="1993392"/>
            <a:ext cx="2286000" cy="2286000"/>
          </a:xfrm>
          <a:solidFill>
            <a:schemeClr val="tx2">
              <a:lumMod val="90000"/>
            </a:schemeClr>
          </a:solidFill>
        </p:spPr>
        <p:txBody>
          <a:bodyPr rtlCol="0"/>
          <a:lstStyle>
            <a:defPPr>
              <a:defRPr lang="pt-BR"/>
            </a:defPPr>
          </a:lstStyle>
          <a:p>
            <a:pPr rtl="0"/>
            <a:endParaRPr lang="pt-BR" dirty="0"/>
          </a:p>
        </p:txBody>
      </p:sp>
      <p:sp>
        <p:nvSpPr>
          <p:cNvPr id="20" name="Espaço Reservado para Texto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233160" y="4511617"/>
            <a:ext cx="2286000" cy="274320"/>
          </a:xfrm>
        </p:spPr>
        <p:txBody>
          <a:bodyPr rtlCol="0">
            <a:noAutofit/>
          </a:bodyPr>
          <a:lstStyle>
            <a:lvl1pPr marL="0" indent="0">
              <a:buNone/>
              <a:defRPr lang="pt-BR" sz="16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21" name="Espaço Reservado para Texto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233160" y="4839223"/>
            <a:ext cx="2286000" cy="457200"/>
          </a:xfrm>
        </p:spPr>
        <p:txBody>
          <a:bodyPr rtlCol="0">
            <a:noAutofit/>
          </a:bodyPr>
          <a:lstStyle>
            <a:lvl1pPr marL="0" indent="0">
              <a:buNone/>
              <a:defRPr lang="pt-BR" sz="12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6" name="Espaço Reservado para Imagem 8">
            <a:extLst>
              <a:ext uri="{FF2B5EF4-FFF2-40B4-BE49-F238E27FC236}">
                <a16:creationId xmlns:a16="http://schemas.microsoft.com/office/drawing/2014/main" id="{97508F04-3E2E-41F2-9326-8B0362A83AB8}"/>
              </a:ext>
            </a:extLst>
          </p:cNvPr>
          <p:cNvSpPr>
            <a:spLocks noGrp="1"/>
          </p:cNvSpPr>
          <p:nvPr>
            <p:ph type="pic" sz="quarter" idx="19"/>
          </p:nvPr>
        </p:nvSpPr>
        <p:spPr>
          <a:xfrm>
            <a:off x="9003624" y="1993392"/>
            <a:ext cx="2286000" cy="2286000"/>
          </a:xfrm>
          <a:solidFill>
            <a:schemeClr val="tx2">
              <a:lumMod val="90000"/>
            </a:schemeClr>
          </a:solidFill>
        </p:spPr>
        <p:txBody>
          <a:bodyPr rtlCol="0"/>
          <a:lstStyle>
            <a:defPPr>
              <a:defRPr lang="pt-BR"/>
            </a:defPPr>
          </a:lstStyle>
          <a:p>
            <a:pPr rtl="0"/>
            <a:endParaRPr lang="pt-BR" dirty="0"/>
          </a:p>
        </p:txBody>
      </p:sp>
      <p:sp>
        <p:nvSpPr>
          <p:cNvPr id="17" name="Espaço Reservado para Texto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8927973" y="4507992"/>
            <a:ext cx="2286000" cy="274320"/>
          </a:xfrm>
        </p:spPr>
        <p:txBody>
          <a:bodyPr rtlCol="0">
            <a:noAutofit/>
          </a:bodyPr>
          <a:lstStyle>
            <a:lvl1pPr marL="0" indent="0">
              <a:buNone/>
              <a:defRPr lang="pt-BR" sz="16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8" name="Espaço Reservado para Texto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8927973" y="4837176"/>
            <a:ext cx="2286000" cy="457200"/>
          </a:xfrm>
        </p:spPr>
        <p:txBody>
          <a:bodyPr rtlCol="0">
            <a:noAutofit/>
          </a:bodyPr>
          <a:lstStyle>
            <a:lvl1pPr marL="0" indent="0">
              <a:buNone/>
              <a:defRPr lang="pt-BR" sz="12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pic>
        <p:nvPicPr>
          <p:cNvPr id="6" name="Gráfico 5">
            <a:extLst>
              <a:ext uri="{FF2B5EF4-FFF2-40B4-BE49-F238E27FC236}">
                <a16:creationId xmlns:a16="http://schemas.microsoft.com/office/drawing/2014/main" id="{B2402DAC-DB2C-47BE-AE78-07846291BB8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32" name="Espaço Reservado para Data 3">
            <a:extLst>
              <a:ext uri="{FF2B5EF4-FFF2-40B4-BE49-F238E27FC236}">
                <a16:creationId xmlns:a16="http://schemas.microsoft.com/office/drawing/2014/main" id="{B459F3AA-94CC-42D0-8666-6ACC47E3DE37}"/>
              </a:ext>
            </a:extLst>
          </p:cNvPr>
          <p:cNvSpPr>
            <a:spLocks noGrp="1"/>
          </p:cNvSpPr>
          <p:nvPr>
            <p:ph type="dt" sz="half" idx="10"/>
          </p:nvPr>
        </p:nvSpPr>
        <p:spPr>
          <a:xfrm>
            <a:off x="914400" y="6353175"/>
            <a:ext cx="1097280" cy="365125"/>
          </a:xfrm>
        </p:spPr>
        <p:txBody>
          <a:bodyPr rtlCol="0"/>
          <a:lstStyle>
            <a:lvl1pPr>
              <a:defRPr lang="pt-BR">
                <a:solidFill>
                  <a:schemeClr val="tx2"/>
                </a:solidFill>
              </a:defRPr>
            </a:lvl1pPr>
          </a:lstStyle>
          <a:p>
            <a:pPr rtl="0"/>
            <a:r>
              <a:rPr lang="pt-BR" dirty="0"/>
              <a:t>20AA</a:t>
            </a:r>
          </a:p>
        </p:txBody>
      </p:sp>
      <p:sp>
        <p:nvSpPr>
          <p:cNvPr id="33" name="Espaço Reservado para Rodapé 4">
            <a:extLst>
              <a:ext uri="{FF2B5EF4-FFF2-40B4-BE49-F238E27FC236}">
                <a16:creationId xmlns:a16="http://schemas.microsoft.com/office/drawing/2014/main" id="{FD28A03E-E672-4334-B8F0-0D3497967637}"/>
              </a:ext>
            </a:extLst>
          </p:cNvPr>
          <p:cNvSpPr>
            <a:spLocks noGrp="1"/>
          </p:cNvSpPr>
          <p:nvPr>
            <p:ph type="ftr" sz="quarter" idx="11"/>
          </p:nvPr>
        </p:nvSpPr>
        <p:spPr>
          <a:xfrm>
            <a:off x="5744527" y="6350000"/>
            <a:ext cx="2286000" cy="365125"/>
          </a:xfrm>
        </p:spPr>
        <p:txBody>
          <a:bodyPr rtlCol="0"/>
          <a:lstStyle>
            <a:lvl1pPr>
              <a:defRPr lang="pt-BR">
                <a:solidFill>
                  <a:schemeClr val="tx2"/>
                </a:solidFill>
              </a:defRPr>
            </a:lvl1pPr>
          </a:lstStyle>
          <a:p>
            <a:pPr rtl="0"/>
            <a:r>
              <a:rPr lang="pt-BR"/>
              <a:t>Título da apresentação</a:t>
            </a:r>
          </a:p>
        </p:txBody>
      </p:sp>
      <p:sp>
        <p:nvSpPr>
          <p:cNvPr id="46" name="Espaço Reservado para o Número do Slide 5">
            <a:extLst>
              <a:ext uri="{FF2B5EF4-FFF2-40B4-BE49-F238E27FC236}">
                <a16:creationId xmlns:a16="http://schemas.microsoft.com/office/drawing/2014/main" id="{985153C5-B300-4F05-832B-67E58EF5A308}"/>
              </a:ext>
            </a:extLst>
          </p:cNvPr>
          <p:cNvSpPr>
            <a:spLocks noGrp="1"/>
          </p:cNvSpPr>
          <p:nvPr>
            <p:ph type="sldNum" sz="quarter" idx="12"/>
          </p:nvPr>
        </p:nvSpPr>
        <p:spPr>
          <a:xfrm>
            <a:off x="11123295" y="6356350"/>
            <a:ext cx="457200" cy="365125"/>
          </a:xfrm>
        </p:spPr>
        <p:txBody>
          <a:bodyPr rtlCol="0"/>
          <a:lstStyle>
            <a:lvl1pPr>
              <a:defRPr lang="pt-BR">
                <a:solidFill>
                  <a:schemeClr val="tx2"/>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17071157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quipe - 8 ou mais">
    <p:bg>
      <p:bgPr>
        <a:solidFill>
          <a:schemeClr val="accent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F8C642-49FB-4E16-A3A0-B2ACBEABFFD6}"/>
              </a:ext>
            </a:extLst>
          </p:cNvPr>
          <p:cNvSpPr>
            <a:spLocks noGrp="1"/>
          </p:cNvSpPr>
          <p:nvPr>
            <p:ph type="title" hasCustomPrompt="1"/>
          </p:nvPr>
        </p:nvSpPr>
        <p:spPr>
          <a:xfrm>
            <a:off x="914400" y="896112"/>
            <a:ext cx="10515600" cy="1325880"/>
          </a:xfrm>
        </p:spPr>
        <p:txBody>
          <a:bodyPr rtlCol="0" anchor="t" anchorCtr="0"/>
          <a:lstStyle>
            <a:lvl1pPr>
              <a:defRPr lang="pt-BR" cap="all" baseline="0">
                <a:solidFill>
                  <a:schemeClr val="tx2"/>
                </a:solidFill>
              </a:defRPr>
            </a:lvl1pPr>
          </a:lstStyle>
          <a:p>
            <a:pPr rtl="0"/>
            <a:r>
              <a:rPr lang="pt-BR"/>
              <a:t>CLIQUE PARA ADICIONAR O TÍTULO</a:t>
            </a:r>
          </a:p>
        </p:txBody>
      </p:sp>
      <p:sp>
        <p:nvSpPr>
          <p:cNvPr id="9" name="Espaço Reservado para Imagem 8">
            <a:extLst>
              <a:ext uri="{FF2B5EF4-FFF2-40B4-BE49-F238E27FC236}">
                <a16:creationId xmlns:a16="http://schemas.microsoft.com/office/drawing/2014/main" id="{AA40526D-DB50-43D0-90D5-E6FB281419DB}"/>
              </a:ext>
            </a:extLst>
          </p:cNvPr>
          <p:cNvSpPr>
            <a:spLocks noGrp="1"/>
          </p:cNvSpPr>
          <p:nvPr>
            <p:ph type="pic" sz="quarter" idx="13"/>
          </p:nvPr>
        </p:nvSpPr>
        <p:spPr>
          <a:xfrm>
            <a:off x="914400" y="1975104"/>
            <a:ext cx="2057400" cy="1371600"/>
          </a:xfrm>
          <a:solidFill>
            <a:schemeClr val="tx2">
              <a:lumMod val="90000"/>
            </a:schemeClr>
          </a:solidFill>
        </p:spPr>
        <p:txBody>
          <a:bodyPr rtlCol="0"/>
          <a:lstStyle>
            <a:defPPr>
              <a:defRPr lang="pt-BR"/>
            </a:defPPr>
          </a:lstStyle>
          <a:p>
            <a:pPr rtl="0"/>
            <a:endParaRPr lang="pt-BR" dirty="0"/>
          </a:p>
        </p:txBody>
      </p:sp>
      <p:sp>
        <p:nvSpPr>
          <p:cNvPr id="11" name="Espaço Reservado para Texto 10">
            <a:extLst>
              <a:ext uri="{FF2B5EF4-FFF2-40B4-BE49-F238E27FC236}">
                <a16:creationId xmlns:a16="http://schemas.microsoft.com/office/drawing/2014/main" id="{1FCCE554-7DC7-4A2A-BD55-8E86A3B4AD6D}"/>
              </a:ext>
            </a:extLst>
          </p:cNvPr>
          <p:cNvSpPr>
            <a:spLocks noGrp="1"/>
          </p:cNvSpPr>
          <p:nvPr>
            <p:ph type="body" sz="quarter" idx="14" hasCustomPrompt="1"/>
          </p:nvPr>
        </p:nvSpPr>
        <p:spPr>
          <a:xfrm>
            <a:off x="838200" y="347472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2" name="Espaço Reservado para Texto 10">
            <a:extLst>
              <a:ext uri="{FF2B5EF4-FFF2-40B4-BE49-F238E27FC236}">
                <a16:creationId xmlns:a16="http://schemas.microsoft.com/office/drawing/2014/main" id="{4C379AB9-816A-48B0-8040-51C116DF5D57}"/>
              </a:ext>
            </a:extLst>
          </p:cNvPr>
          <p:cNvSpPr>
            <a:spLocks noGrp="1"/>
          </p:cNvSpPr>
          <p:nvPr>
            <p:ph type="body" sz="quarter" idx="15" hasCustomPrompt="1"/>
          </p:nvPr>
        </p:nvSpPr>
        <p:spPr>
          <a:xfrm>
            <a:off x="838200" y="3703320"/>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3" name="Espaço Reservado para Imagem 8">
            <a:extLst>
              <a:ext uri="{FF2B5EF4-FFF2-40B4-BE49-F238E27FC236}">
                <a16:creationId xmlns:a16="http://schemas.microsoft.com/office/drawing/2014/main" id="{EB148D33-9D3D-4F09-AD3D-5478787F73F8}"/>
              </a:ext>
            </a:extLst>
          </p:cNvPr>
          <p:cNvSpPr>
            <a:spLocks noGrp="1"/>
          </p:cNvSpPr>
          <p:nvPr>
            <p:ph type="pic" sz="quarter" idx="16"/>
          </p:nvPr>
        </p:nvSpPr>
        <p:spPr>
          <a:xfrm>
            <a:off x="3682999" y="1975104"/>
            <a:ext cx="2057400" cy="1371600"/>
          </a:xfrm>
          <a:solidFill>
            <a:schemeClr val="tx2">
              <a:lumMod val="90000"/>
            </a:schemeClr>
          </a:solidFill>
        </p:spPr>
        <p:txBody>
          <a:bodyPr rtlCol="0"/>
          <a:lstStyle>
            <a:defPPr>
              <a:defRPr lang="pt-BR"/>
            </a:defPPr>
          </a:lstStyle>
          <a:p>
            <a:pPr rtl="0"/>
            <a:endParaRPr lang="pt-BR" dirty="0"/>
          </a:p>
        </p:txBody>
      </p:sp>
      <p:sp>
        <p:nvSpPr>
          <p:cNvPr id="14" name="Espaço Reservado para Texto 10">
            <a:extLst>
              <a:ext uri="{FF2B5EF4-FFF2-40B4-BE49-F238E27FC236}">
                <a16:creationId xmlns:a16="http://schemas.microsoft.com/office/drawing/2014/main" id="{41C6DB7F-D21E-454A-8816-7C20215E176C}"/>
              </a:ext>
            </a:extLst>
          </p:cNvPr>
          <p:cNvSpPr>
            <a:spLocks noGrp="1"/>
          </p:cNvSpPr>
          <p:nvPr>
            <p:ph type="body" sz="quarter" idx="17" hasCustomPrompt="1"/>
          </p:nvPr>
        </p:nvSpPr>
        <p:spPr>
          <a:xfrm>
            <a:off x="3608832" y="347472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5" name="Espaço Reservado para Texto 10">
            <a:extLst>
              <a:ext uri="{FF2B5EF4-FFF2-40B4-BE49-F238E27FC236}">
                <a16:creationId xmlns:a16="http://schemas.microsoft.com/office/drawing/2014/main" id="{D0C4D301-6FD0-45BF-8011-A4984ED664E0}"/>
              </a:ext>
            </a:extLst>
          </p:cNvPr>
          <p:cNvSpPr>
            <a:spLocks noGrp="1"/>
          </p:cNvSpPr>
          <p:nvPr>
            <p:ph type="body" sz="quarter" idx="18" hasCustomPrompt="1"/>
          </p:nvPr>
        </p:nvSpPr>
        <p:spPr>
          <a:xfrm>
            <a:off x="3608832" y="3703320"/>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9" name="Espaço Reservado para Imagem 8">
            <a:extLst>
              <a:ext uri="{FF2B5EF4-FFF2-40B4-BE49-F238E27FC236}">
                <a16:creationId xmlns:a16="http://schemas.microsoft.com/office/drawing/2014/main" id="{CB5FD37A-EE86-444D-9C60-101D10C1C6A3}"/>
              </a:ext>
            </a:extLst>
          </p:cNvPr>
          <p:cNvSpPr>
            <a:spLocks noGrp="1"/>
          </p:cNvSpPr>
          <p:nvPr>
            <p:ph type="pic" sz="quarter" idx="22"/>
          </p:nvPr>
        </p:nvSpPr>
        <p:spPr>
          <a:xfrm>
            <a:off x="6451598" y="1975104"/>
            <a:ext cx="2057400" cy="1371600"/>
          </a:xfrm>
          <a:solidFill>
            <a:schemeClr val="tx2">
              <a:lumMod val="90000"/>
            </a:schemeClr>
          </a:solidFill>
        </p:spPr>
        <p:txBody>
          <a:bodyPr rtlCol="0"/>
          <a:lstStyle>
            <a:defPPr>
              <a:defRPr lang="pt-BR"/>
            </a:defPPr>
          </a:lstStyle>
          <a:p>
            <a:pPr rtl="0"/>
            <a:endParaRPr lang="pt-BR" dirty="0"/>
          </a:p>
        </p:txBody>
      </p:sp>
      <p:sp>
        <p:nvSpPr>
          <p:cNvPr id="20" name="Espaço Reservado para Texto 10">
            <a:extLst>
              <a:ext uri="{FF2B5EF4-FFF2-40B4-BE49-F238E27FC236}">
                <a16:creationId xmlns:a16="http://schemas.microsoft.com/office/drawing/2014/main" id="{77DCE814-41FD-4D48-8120-139ED978660B}"/>
              </a:ext>
            </a:extLst>
          </p:cNvPr>
          <p:cNvSpPr>
            <a:spLocks noGrp="1"/>
          </p:cNvSpPr>
          <p:nvPr>
            <p:ph type="body" sz="quarter" idx="23" hasCustomPrompt="1"/>
          </p:nvPr>
        </p:nvSpPr>
        <p:spPr>
          <a:xfrm>
            <a:off x="6379464" y="347472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21" name="Espaço Reservado para Texto 10">
            <a:extLst>
              <a:ext uri="{FF2B5EF4-FFF2-40B4-BE49-F238E27FC236}">
                <a16:creationId xmlns:a16="http://schemas.microsoft.com/office/drawing/2014/main" id="{142BD72F-73D4-46DC-B184-801565CDC961}"/>
              </a:ext>
            </a:extLst>
          </p:cNvPr>
          <p:cNvSpPr>
            <a:spLocks noGrp="1"/>
          </p:cNvSpPr>
          <p:nvPr>
            <p:ph type="body" sz="quarter" idx="24" hasCustomPrompt="1"/>
          </p:nvPr>
        </p:nvSpPr>
        <p:spPr>
          <a:xfrm>
            <a:off x="6379464" y="3703320"/>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16" name="Espaço Reservado para Imagem 8">
            <a:extLst>
              <a:ext uri="{FF2B5EF4-FFF2-40B4-BE49-F238E27FC236}">
                <a16:creationId xmlns:a16="http://schemas.microsoft.com/office/drawing/2014/main" id="{97508F04-3E2E-41F2-9326-8B0362A83AB8}"/>
              </a:ext>
            </a:extLst>
          </p:cNvPr>
          <p:cNvSpPr>
            <a:spLocks noGrp="1"/>
          </p:cNvSpPr>
          <p:nvPr>
            <p:ph type="pic" sz="quarter" idx="19"/>
          </p:nvPr>
        </p:nvSpPr>
        <p:spPr>
          <a:xfrm>
            <a:off x="9220198" y="1975104"/>
            <a:ext cx="2057400" cy="1371600"/>
          </a:xfrm>
          <a:solidFill>
            <a:schemeClr val="tx2">
              <a:lumMod val="90000"/>
            </a:schemeClr>
          </a:solidFill>
        </p:spPr>
        <p:txBody>
          <a:bodyPr rtlCol="0"/>
          <a:lstStyle>
            <a:defPPr>
              <a:defRPr lang="pt-BR"/>
            </a:defPPr>
          </a:lstStyle>
          <a:p>
            <a:pPr rtl="0"/>
            <a:endParaRPr lang="pt-BR" dirty="0"/>
          </a:p>
        </p:txBody>
      </p:sp>
      <p:sp>
        <p:nvSpPr>
          <p:cNvPr id="17" name="Espaço Reservado para Texto 10">
            <a:extLst>
              <a:ext uri="{FF2B5EF4-FFF2-40B4-BE49-F238E27FC236}">
                <a16:creationId xmlns:a16="http://schemas.microsoft.com/office/drawing/2014/main" id="{D5ACD767-F8EC-4D73-8CC0-DC4C23BBB2B2}"/>
              </a:ext>
            </a:extLst>
          </p:cNvPr>
          <p:cNvSpPr>
            <a:spLocks noGrp="1"/>
          </p:cNvSpPr>
          <p:nvPr>
            <p:ph type="body" sz="quarter" idx="20" hasCustomPrompt="1"/>
          </p:nvPr>
        </p:nvSpPr>
        <p:spPr>
          <a:xfrm>
            <a:off x="9140952" y="347472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18" name="Espaço Reservado para Texto 10">
            <a:extLst>
              <a:ext uri="{FF2B5EF4-FFF2-40B4-BE49-F238E27FC236}">
                <a16:creationId xmlns:a16="http://schemas.microsoft.com/office/drawing/2014/main" id="{4736BB1A-851C-4D31-90C7-CDC5DBAEE1CE}"/>
              </a:ext>
            </a:extLst>
          </p:cNvPr>
          <p:cNvSpPr>
            <a:spLocks noGrp="1"/>
          </p:cNvSpPr>
          <p:nvPr>
            <p:ph type="body" sz="quarter" idx="21" hasCustomPrompt="1"/>
          </p:nvPr>
        </p:nvSpPr>
        <p:spPr>
          <a:xfrm>
            <a:off x="9140952" y="3703320"/>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34" name="Espaço Reservado para Imagem 8">
            <a:extLst>
              <a:ext uri="{FF2B5EF4-FFF2-40B4-BE49-F238E27FC236}">
                <a16:creationId xmlns:a16="http://schemas.microsoft.com/office/drawing/2014/main" id="{7B2E434D-5BFF-4F4E-89CC-2A0B72618AF8}"/>
              </a:ext>
            </a:extLst>
          </p:cNvPr>
          <p:cNvSpPr>
            <a:spLocks noGrp="1"/>
          </p:cNvSpPr>
          <p:nvPr>
            <p:ph type="pic" sz="quarter" idx="25"/>
          </p:nvPr>
        </p:nvSpPr>
        <p:spPr>
          <a:xfrm>
            <a:off x="914400" y="4160520"/>
            <a:ext cx="2057400" cy="1371600"/>
          </a:xfrm>
          <a:solidFill>
            <a:schemeClr val="tx2">
              <a:lumMod val="90000"/>
            </a:schemeClr>
          </a:solidFill>
        </p:spPr>
        <p:txBody>
          <a:bodyPr rtlCol="0"/>
          <a:lstStyle>
            <a:defPPr>
              <a:defRPr lang="pt-BR"/>
            </a:defPPr>
          </a:lstStyle>
          <a:p>
            <a:pPr rtl="0"/>
            <a:endParaRPr lang="pt-BR" dirty="0"/>
          </a:p>
        </p:txBody>
      </p:sp>
      <p:sp>
        <p:nvSpPr>
          <p:cNvPr id="35" name="Espaço Reservado para Texto 10">
            <a:extLst>
              <a:ext uri="{FF2B5EF4-FFF2-40B4-BE49-F238E27FC236}">
                <a16:creationId xmlns:a16="http://schemas.microsoft.com/office/drawing/2014/main" id="{54BF5D0F-83F6-4B5E-82FB-FB9D4A47682D}"/>
              </a:ext>
            </a:extLst>
          </p:cNvPr>
          <p:cNvSpPr>
            <a:spLocks noGrp="1"/>
          </p:cNvSpPr>
          <p:nvPr>
            <p:ph type="body" sz="quarter" idx="26" hasCustomPrompt="1"/>
          </p:nvPr>
        </p:nvSpPr>
        <p:spPr>
          <a:xfrm>
            <a:off x="838200" y="566928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36" name="Espaço Reservado para Texto 10">
            <a:extLst>
              <a:ext uri="{FF2B5EF4-FFF2-40B4-BE49-F238E27FC236}">
                <a16:creationId xmlns:a16="http://schemas.microsoft.com/office/drawing/2014/main" id="{2989D348-84C3-4684-A67D-DBE303776B2B}"/>
              </a:ext>
            </a:extLst>
          </p:cNvPr>
          <p:cNvSpPr>
            <a:spLocks noGrp="1"/>
          </p:cNvSpPr>
          <p:nvPr>
            <p:ph type="body" sz="quarter" idx="27" hasCustomPrompt="1"/>
          </p:nvPr>
        </p:nvSpPr>
        <p:spPr>
          <a:xfrm>
            <a:off x="838200" y="5907024"/>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37" name="Espaço Reservado para Imagem 8">
            <a:extLst>
              <a:ext uri="{FF2B5EF4-FFF2-40B4-BE49-F238E27FC236}">
                <a16:creationId xmlns:a16="http://schemas.microsoft.com/office/drawing/2014/main" id="{68CB93A9-E63E-4946-8E32-FF80E0995A40}"/>
              </a:ext>
            </a:extLst>
          </p:cNvPr>
          <p:cNvSpPr>
            <a:spLocks noGrp="1"/>
          </p:cNvSpPr>
          <p:nvPr>
            <p:ph type="pic" sz="quarter" idx="28"/>
          </p:nvPr>
        </p:nvSpPr>
        <p:spPr>
          <a:xfrm>
            <a:off x="3685032" y="4160520"/>
            <a:ext cx="2057400" cy="1371600"/>
          </a:xfrm>
          <a:solidFill>
            <a:schemeClr val="tx2">
              <a:lumMod val="90000"/>
            </a:schemeClr>
          </a:solidFill>
        </p:spPr>
        <p:txBody>
          <a:bodyPr rtlCol="0"/>
          <a:lstStyle>
            <a:defPPr>
              <a:defRPr lang="pt-BR"/>
            </a:defPPr>
          </a:lstStyle>
          <a:p>
            <a:pPr rtl="0"/>
            <a:endParaRPr lang="pt-BR" dirty="0"/>
          </a:p>
        </p:txBody>
      </p:sp>
      <p:sp>
        <p:nvSpPr>
          <p:cNvPr id="38" name="Espaço Reservado para Texto 10">
            <a:extLst>
              <a:ext uri="{FF2B5EF4-FFF2-40B4-BE49-F238E27FC236}">
                <a16:creationId xmlns:a16="http://schemas.microsoft.com/office/drawing/2014/main" id="{DF7A9899-0EF5-4E5E-B7B1-37D8FFD99BD1}"/>
              </a:ext>
            </a:extLst>
          </p:cNvPr>
          <p:cNvSpPr>
            <a:spLocks noGrp="1"/>
          </p:cNvSpPr>
          <p:nvPr>
            <p:ph type="body" sz="quarter" idx="29" hasCustomPrompt="1"/>
          </p:nvPr>
        </p:nvSpPr>
        <p:spPr>
          <a:xfrm>
            <a:off x="3608832" y="566928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39" name="Espaço Reservado para Texto 10">
            <a:extLst>
              <a:ext uri="{FF2B5EF4-FFF2-40B4-BE49-F238E27FC236}">
                <a16:creationId xmlns:a16="http://schemas.microsoft.com/office/drawing/2014/main" id="{B11F2CCF-80D1-467A-86AC-3F5D8DD5E862}"/>
              </a:ext>
            </a:extLst>
          </p:cNvPr>
          <p:cNvSpPr>
            <a:spLocks noGrp="1"/>
          </p:cNvSpPr>
          <p:nvPr>
            <p:ph type="body" sz="quarter" idx="30" hasCustomPrompt="1"/>
          </p:nvPr>
        </p:nvSpPr>
        <p:spPr>
          <a:xfrm>
            <a:off x="3608832" y="5907024"/>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43" name="Espaço Reservado para Imagem 8">
            <a:extLst>
              <a:ext uri="{FF2B5EF4-FFF2-40B4-BE49-F238E27FC236}">
                <a16:creationId xmlns:a16="http://schemas.microsoft.com/office/drawing/2014/main" id="{8F17B7F6-C6DF-45C7-BDE5-81003F62B356}"/>
              </a:ext>
            </a:extLst>
          </p:cNvPr>
          <p:cNvSpPr>
            <a:spLocks noGrp="1"/>
          </p:cNvSpPr>
          <p:nvPr>
            <p:ph type="pic" sz="quarter" idx="34"/>
          </p:nvPr>
        </p:nvSpPr>
        <p:spPr>
          <a:xfrm>
            <a:off x="6455664" y="4160520"/>
            <a:ext cx="2057400" cy="1371600"/>
          </a:xfrm>
          <a:solidFill>
            <a:schemeClr val="tx2">
              <a:lumMod val="90000"/>
            </a:schemeClr>
          </a:solidFill>
        </p:spPr>
        <p:txBody>
          <a:bodyPr rtlCol="0"/>
          <a:lstStyle>
            <a:defPPr>
              <a:defRPr lang="pt-BR"/>
            </a:defPPr>
          </a:lstStyle>
          <a:p>
            <a:pPr rtl="0"/>
            <a:endParaRPr lang="pt-BR" dirty="0"/>
          </a:p>
        </p:txBody>
      </p:sp>
      <p:sp>
        <p:nvSpPr>
          <p:cNvPr id="44" name="Espaço Reservado para Texto 10">
            <a:extLst>
              <a:ext uri="{FF2B5EF4-FFF2-40B4-BE49-F238E27FC236}">
                <a16:creationId xmlns:a16="http://schemas.microsoft.com/office/drawing/2014/main" id="{00DDE45F-F583-4DF4-9452-E816A0914097}"/>
              </a:ext>
            </a:extLst>
          </p:cNvPr>
          <p:cNvSpPr>
            <a:spLocks noGrp="1"/>
          </p:cNvSpPr>
          <p:nvPr>
            <p:ph type="body" sz="quarter" idx="35" hasCustomPrompt="1"/>
          </p:nvPr>
        </p:nvSpPr>
        <p:spPr>
          <a:xfrm>
            <a:off x="6379464" y="566928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45" name="Espaço Reservado para Texto 10">
            <a:extLst>
              <a:ext uri="{FF2B5EF4-FFF2-40B4-BE49-F238E27FC236}">
                <a16:creationId xmlns:a16="http://schemas.microsoft.com/office/drawing/2014/main" id="{6780E523-546C-4CCA-A992-E1551F2878E2}"/>
              </a:ext>
            </a:extLst>
          </p:cNvPr>
          <p:cNvSpPr>
            <a:spLocks noGrp="1"/>
          </p:cNvSpPr>
          <p:nvPr>
            <p:ph type="body" sz="quarter" idx="36" hasCustomPrompt="1"/>
          </p:nvPr>
        </p:nvSpPr>
        <p:spPr>
          <a:xfrm>
            <a:off x="6379464" y="5907024"/>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sp>
        <p:nvSpPr>
          <p:cNvPr id="40" name="Espaço Reservado para Imagem 8">
            <a:extLst>
              <a:ext uri="{FF2B5EF4-FFF2-40B4-BE49-F238E27FC236}">
                <a16:creationId xmlns:a16="http://schemas.microsoft.com/office/drawing/2014/main" id="{2C506CA8-234D-479D-BB85-9F0FD9EDA6E6}"/>
              </a:ext>
            </a:extLst>
          </p:cNvPr>
          <p:cNvSpPr>
            <a:spLocks noGrp="1"/>
          </p:cNvSpPr>
          <p:nvPr>
            <p:ph type="pic" sz="quarter" idx="31"/>
          </p:nvPr>
        </p:nvSpPr>
        <p:spPr>
          <a:xfrm>
            <a:off x="9217152" y="4160520"/>
            <a:ext cx="2057400" cy="1371600"/>
          </a:xfrm>
          <a:solidFill>
            <a:schemeClr val="tx2">
              <a:lumMod val="90000"/>
            </a:schemeClr>
          </a:solidFill>
        </p:spPr>
        <p:txBody>
          <a:bodyPr rtlCol="0"/>
          <a:lstStyle>
            <a:defPPr>
              <a:defRPr lang="pt-BR"/>
            </a:defPPr>
          </a:lstStyle>
          <a:p>
            <a:pPr rtl="0"/>
            <a:endParaRPr lang="pt-BR" dirty="0"/>
          </a:p>
        </p:txBody>
      </p:sp>
      <p:sp>
        <p:nvSpPr>
          <p:cNvPr id="41" name="Espaço Reservado para Texto 10">
            <a:extLst>
              <a:ext uri="{FF2B5EF4-FFF2-40B4-BE49-F238E27FC236}">
                <a16:creationId xmlns:a16="http://schemas.microsoft.com/office/drawing/2014/main" id="{55F6DA8A-3D9F-41E6-8A23-7DD2FB5AB6AA}"/>
              </a:ext>
            </a:extLst>
          </p:cNvPr>
          <p:cNvSpPr>
            <a:spLocks noGrp="1"/>
          </p:cNvSpPr>
          <p:nvPr>
            <p:ph type="body" sz="quarter" idx="32" hasCustomPrompt="1"/>
          </p:nvPr>
        </p:nvSpPr>
        <p:spPr>
          <a:xfrm>
            <a:off x="9140952" y="5669280"/>
            <a:ext cx="2057400" cy="274320"/>
          </a:xfrm>
        </p:spPr>
        <p:txBody>
          <a:bodyPr rtlCol="0">
            <a:noAutofit/>
          </a:bodyPr>
          <a:lstStyle>
            <a:lvl1pPr marL="0" indent="0">
              <a:buNone/>
              <a:defRPr lang="pt-BR" sz="1000" b="1">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Nome</a:t>
            </a:r>
          </a:p>
        </p:txBody>
      </p:sp>
      <p:sp>
        <p:nvSpPr>
          <p:cNvPr id="42" name="Espaço Reservado para Texto 10">
            <a:extLst>
              <a:ext uri="{FF2B5EF4-FFF2-40B4-BE49-F238E27FC236}">
                <a16:creationId xmlns:a16="http://schemas.microsoft.com/office/drawing/2014/main" id="{CF522D8A-203A-454E-80C2-641E38298F4E}"/>
              </a:ext>
            </a:extLst>
          </p:cNvPr>
          <p:cNvSpPr>
            <a:spLocks noGrp="1"/>
          </p:cNvSpPr>
          <p:nvPr>
            <p:ph type="body" sz="quarter" idx="33" hasCustomPrompt="1"/>
          </p:nvPr>
        </p:nvSpPr>
        <p:spPr>
          <a:xfrm>
            <a:off x="9140952" y="5907024"/>
            <a:ext cx="2057400" cy="274320"/>
          </a:xfrm>
        </p:spPr>
        <p:txBody>
          <a:bodyPr rtlCol="0">
            <a:noAutofit/>
          </a:bodyPr>
          <a:lstStyle>
            <a:lvl1pPr marL="0" indent="0">
              <a:buNone/>
              <a:defRPr lang="pt-BR" sz="1000" b="0">
                <a:solidFill>
                  <a:schemeClr val="tx2"/>
                </a:solidFill>
                <a:latin typeface="+mn-lt"/>
              </a:defRPr>
            </a:lvl1pPr>
            <a:lvl2pPr marL="457200" indent="0">
              <a:buNone/>
              <a:defRPr lang="pt-BR" sz="1400" b="1">
                <a:solidFill>
                  <a:schemeClr val="tx2"/>
                </a:solidFill>
                <a:latin typeface="+mn-lt"/>
              </a:defRPr>
            </a:lvl2pPr>
            <a:lvl3pPr marL="914400" indent="0">
              <a:buNone/>
              <a:defRPr lang="pt-BR" sz="1400" b="1">
                <a:solidFill>
                  <a:schemeClr val="tx2"/>
                </a:solidFill>
                <a:latin typeface="+mn-lt"/>
              </a:defRPr>
            </a:lvl3pPr>
            <a:lvl4pPr marL="1371600" indent="0">
              <a:buNone/>
              <a:defRPr lang="pt-BR" sz="1400" b="1">
                <a:solidFill>
                  <a:schemeClr val="tx2"/>
                </a:solidFill>
                <a:latin typeface="+mn-lt"/>
              </a:defRPr>
            </a:lvl4pPr>
            <a:lvl5pPr marL="1828800" indent="0">
              <a:buNone/>
              <a:defRPr lang="pt-BR" sz="1400" b="1">
                <a:solidFill>
                  <a:schemeClr val="tx2"/>
                </a:solidFill>
                <a:latin typeface="+mn-lt"/>
              </a:defRPr>
            </a:lvl5pPr>
          </a:lstStyle>
          <a:p>
            <a:pPr lvl="0" rtl="0"/>
            <a:r>
              <a:rPr lang="pt-BR"/>
              <a:t>Título</a:t>
            </a:r>
          </a:p>
        </p:txBody>
      </p:sp>
      <p:pic>
        <p:nvPicPr>
          <p:cNvPr id="49" name="Elemento gráfico 48">
            <a:extLst>
              <a:ext uri="{FF2B5EF4-FFF2-40B4-BE49-F238E27FC236}">
                <a16:creationId xmlns:a16="http://schemas.microsoft.com/office/drawing/2014/main" id="{56630BF6-F55A-46EA-AB98-D26668FA2C0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162032" y="1"/>
            <a:ext cx="2029968" cy="2029968"/>
          </a:xfrm>
          <a:prstGeom prst="rect">
            <a:avLst/>
          </a:prstGeom>
        </p:spPr>
      </p:pic>
      <p:sp>
        <p:nvSpPr>
          <p:cNvPr id="50" name="Espaço Reservado para Data 3">
            <a:extLst>
              <a:ext uri="{FF2B5EF4-FFF2-40B4-BE49-F238E27FC236}">
                <a16:creationId xmlns:a16="http://schemas.microsoft.com/office/drawing/2014/main" id="{4E530EA6-2F2B-481A-AA24-DCD67A71F184}"/>
              </a:ext>
            </a:extLst>
          </p:cNvPr>
          <p:cNvSpPr>
            <a:spLocks noGrp="1"/>
          </p:cNvSpPr>
          <p:nvPr>
            <p:ph type="dt" sz="half" idx="10"/>
          </p:nvPr>
        </p:nvSpPr>
        <p:spPr>
          <a:xfrm>
            <a:off x="914400" y="6353175"/>
            <a:ext cx="1097280" cy="365125"/>
          </a:xfrm>
        </p:spPr>
        <p:txBody>
          <a:bodyPr rtlCol="0"/>
          <a:lstStyle>
            <a:lvl1pPr>
              <a:defRPr lang="pt-BR">
                <a:solidFill>
                  <a:schemeClr val="tx2"/>
                </a:solidFill>
              </a:defRPr>
            </a:lvl1pPr>
          </a:lstStyle>
          <a:p>
            <a:pPr rtl="0"/>
            <a:r>
              <a:rPr lang="pt-BR" dirty="0"/>
              <a:t>20AA</a:t>
            </a:r>
          </a:p>
        </p:txBody>
      </p:sp>
      <p:sp>
        <p:nvSpPr>
          <p:cNvPr id="51" name="Espaço Reservado para Rodapé 4">
            <a:extLst>
              <a:ext uri="{FF2B5EF4-FFF2-40B4-BE49-F238E27FC236}">
                <a16:creationId xmlns:a16="http://schemas.microsoft.com/office/drawing/2014/main" id="{54A9E911-EA72-48DC-8A5D-F25D6E0BB2D7}"/>
              </a:ext>
            </a:extLst>
          </p:cNvPr>
          <p:cNvSpPr>
            <a:spLocks noGrp="1"/>
          </p:cNvSpPr>
          <p:nvPr>
            <p:ph type="ftr" sz="quarter" idx="11"/>
          </p:nvPr>
        </p:nvSpPr>
        <p:spPr>
          <a:xfrm>
            <a:off x="5744527" y="6350000"/>
            <a:ext cx="2286000" cy="365125"/>
          </a:xfrm>
        </p:spPr>
        <p:txBody>
          <a:bodyPr rtlCol="0"/>
          <a:lstStyle>
            <a:lvl1pPr>
              <a:defRPr lang="pt-BR">
                <a:solidFill>
                  <a:schemeClr val="tx2"/>
                </a:solidFill>
              </a:defRPr>
            </a:lvl1pPr>
          </a:lstStyle>
          <a:p>
            <a:pPr rtl="0"/>
            <a:r>
              <a:rPr lang="pt-BR"/>
              <a:t>Título da apresentação</a:t>
            </a:r>
          </a:p>
        </p:txBody>
      </p:sp>
      <p:sp>
        <p:nvSpPr>
          <p:cNvPr id="52" name="Espaço Reservado para o Número do Slide 5">
            <a:extLst>
              <a:ext uri="{FF2B5EF4-FFF2-40B4-BE49-F238E27FC236}">
                <a16:creationId xmlns:a16="http://schemas.microsoft.com/office/drawing/2014/main" id="{108A73E5-84FC-4283-9424-C4615384868D}"/>
              </a:ext>
            </a:extLst>
          </p:cNvPr>
          <p:cNvSpPr>
            <a:spLocks noGrp="1"/>
          </p:cNvSpPr>
          <p:nvPr>
            <p:ph type="sldNum" sz="quarter" idx="12"/>
          </p:nvPr>
        </p:nvSpPr>
        <p:spPr>
          <a:xfrm>
            <a:off x="11123295" y="6356350"/>
            <a:ext cx="457200" cy="365125"/>
          </a:xfrm>
        </p:spPr>
        <p:txBody>
          <a:bodyPr rtlCol="0"/>
          <a:lstStyle>
            <a:lvl1pPr>
              <a:defRPr lang="pt-BR">
                <a:solidFill>
                  <a:schemeClr val="tx2"/>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3768931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amento">
    <p:bg>
      <p:bgPr>
        <a:solidFill>
          <a:schemeClr val="accent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914400" y="896112"/>
            <a:ext cx="10058400" cy="694171"/>
          </a:xfrm>
        </p:spPr>
        <p:txBody>
          <a:bodyPr rtlCol="0" anchor="t" anchorCtr="0"/>
          <a:lstStyle>
            <a:lvl1pPr>
              <a:defRPr lang="pt-BR" cap="all" baseline="0">
                <a:solidFill>
                  <a:schemeClr val="tx2"/>
                </a:solidFill>
              </a:defRPr>
            </a:lvl1pPr>
          </a:lstStyle>
          <a:p>
            <a:pPr rtl="0"/>
            <a:r>
              <a:rPr lang="pt-BR"/>
              <a:t>CLIQUE PARA ADICIONAR O TÍTULO</a:t>
            </a:r>
          </a:p>
        </p:txBody>
      </p:sp>
      <p:grpSp>
        <p:nvGrpSpPr>
          <p:cNvPr id="3" name="Grupo 2">
            <a:extLst>
              <a:ext uri="{FF2B5EF4-FFF2-40B4-BE49-F238E27FC236}">
                <a16:creationId xmlns:a16="http://schemas.microsoft.com/office/drawing/2014/main" id="{A46611B7-8FF7-4773-9FAF-EF9DE18D43A7}"/>
              </a:ext>
              <a:ext uri="{C183D7F6-B498-43B3-948B-1728B52AA6E4}">
                <adec:decorative xmlns:adec="http://schemas.microsoft.com/office/drawing/2017/decorative" val="1"/>
              </a:ext>
            </a:extLst>
          </p:cNvPr>
          <p:cNvGrpSpPr/>
          <p:nvPr userDrawn="1"/>
        </p:nvGrpSpPr>
        <p:grpSpPr>
          <a:xfrm>
            <a:off x="11173968" y="0"/>
            <a:ext cx="1018032" cy="6862761"/>
            <a:chOff x="11173968" y="0"/>
            <a:chExt cx="1018032" cy="6862761"/>
          </a:xfrm>
        </p:grpSpPr>
        <p:sp>
          <p:nvSpPr>
            <p:cNvPr id="8" name="Retângulo 7">
              <a:extLst>
                <a:ext uri="{FF2B5EF4-FFF2-40B4-BE49-F238E27FC236}">
                  <a16:creationId xmlns:a16="http://schemas.microsoft.com/office/drawing/2014/main" id="{72204226-A8C8-4414-BE3B-0CD0D8F67ABE}"/>
                </a:ext>
              </a:extLst>
            </p:cNvPr>
            <p:cNvSpPr/>
            <p:nvPr userDrawn="1"/>
          </p:nvSpPr>
          <p:spPr>
            <a:xfrm>
              <a:off x="11177016" y="4858514"/>
              <a:ext cx="1014984" cy="20042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0" name="Retângulo 9">
              <a:extLst>
                <a:ext uri="{FF2B5EF4-FFF2-40B4-BE49-F238E27FC236}">
                  <a16:creationId xmlns:a16="http://schemas.microsoft.com/office/drawing/2014/main" id="{6CAC0494-1460-484E-B1EC-8A8EEFF0AD5E}"/>
                </a:ext>
              </a:extLst>
            </p:cNvPr>
            <p:cNvSpPr/>
            <p:nvPr userDrawn="1"/>
          </p:nvSpPr>
          <p:spPr>
            <a:xfrm>
              <a:off x="11177016" y="2838061"/>
              <a:ext cx="1014984" cy="202996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12" name="Retângulo 11">
              <a:extLst>
                <a:ext uri="{FF2B5EF4-FFF2-40B4-BE49-F238E27FC236}">
                  <a16:creationId xmlns:a16="http://schemas.microsoft.com/office/drawing/2014/main" id="{3053D751-9B56-4385-B029-D756EFA914F4}"/>
                </a:ext>
              </a:extLst>
            </p:cNvPr>
            <p:cNvSpPr/>
            <p:nvPr userDrawn="1"/>
          </p:nvSpPr>
          <p:spPr>
            <a:xfrm>
              <a:off x="11177016" y="0"/>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4" name="Imagem 13" descr="Um padrão distribuído em preto e branco&#10;&#10;Descrição gerada automaticamente com baixa confiança">
              <a:extLst>
                <a:ext uri="{FF2B5EF4-FFF2-40B4-BE49-F238E27FC236}">
                  <a16:creationId xmlns:a16="http://schemas.microsoft.com/office/drawing/2014/main" id="{AA00FC23-2ED3-484B-8A89-83CB1E35C38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18200" y="557719"/>
              <a:ext cx="1828800" cy="905164"/>
            </a:xfrm>
            <a:prstGeom prst="rect">
              <a:avLst/>
            </a:prstGeom>
          </p:spPr>
        </p:pic>
        <p:sp>
          <p:nvSpPr>
            <p:cNvPr id="18" name="Retângulo 17">
              <a:extLst>
                <a:ext uri="{FF2B5EF4-FFF2-40B4-BE49-F238E27FC236}">
                  <a16:creationId xmlns:a16="http://schemas.microsoft.com/office/drawing/2014/main" id="{25393BEB-828B-4E48-B695-AAA33AA7CB85}"/>
                </a:ext>
              </a:extLst>
            </p:cNvPr>
            <p:cNvSpPr/>
            <p:nvPr userDrawn="1"/>
          </p:nvSpPr>
          <p:spPr>
            <a:xfrm>
              <a:off x="11177016" y="2026941"/>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sp>
          <p:nvSpPr>
            <p:cNvPr id="20" name="Forma livre: Forma 19">
              <a:extLst>
                <a:ext uri="{FF2B5EF4-FFF2-40B4-BE49-F238E27FC236}">
                  <a16:creationId xmlns:a16="http://schemas.microsoft.com/office/drawing/2014/main" id="{B2C7CEDC-3E16-44A0-8999-B09857049C09}"/>
                </a:ext>
              </a:extLst>
            </p:cNvPr>
            <p:cNvSpPr/>
            <p:nvPr userDrawn="1"/>
          </p:nvSpPr>
          <p:spPr>
            <a:xfrm rot="10800000">
              <a:off x="11277600" y="2954014"/>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pic>
          <p:nvPicPr>
            <p:cNvPr id="22" name="Elemento gráfico 21">
              <a:extLst>
                <a:ext uri="{FF2B5EF4-FFF2-40B4-BE49-F238E27FC236}">
                  <a16:creationId xmlns:a16="http://schemas.microsoft.com/office/drawing/2014/main" id="{40029F77-2501-4EBF-A232-5031A447FD8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rot="5400000">
              <a:off x="10716768" y="5418805"/>
              <a:ext cx="1828800" cy="914400"/>
            </a:xfrm>
            <a:prstGeom prst="rect">
              <a:avLst/>
            </a:prstGeom>
          </p:spPr>
        </p:pic>
      </p:grpSp>
      <p:sp>
        <p:nvSpPr>
          <p:cNvPr id="7" name="Espaço Reservado para Texto 6">
            <a:extLst>
              <a:ext uri="{FF2B5EF4-FFF2-40B4-BE49-F238E27FC236}">
                <a16:creationId xmlns:a16="http://schemas.microsoft.com/office/drawing/2014/main" id="{12558E2F-7ED7-452C-BF34-1D9CEE3DA176}"/>
              </a:ext>
            </a:extLst>
          </p:cNvPr>
          <p:cNvSpPr>
            <a:spLocks noGrp="1"/>
          </p:cNvSpPr>
          <p:nvPr userDrawn="1">
            <p:ph type="body" sz="quarter" idx="14" hasCustomPrompt="1"/>
          </p:nvPr>
        </p:nvSpPr>
        <p:spPr>
          <a:xfrm>
            <a:off x="2678424" y="2107851"/>
            <a:ext cx="1530196" cy="394033"/>
          </a:xfrm>
        </p:spPr>
        <p:txBody>
          <a:bodyPr rtlCol="0">
            <a:noAutofit/>
          </a:bodyPr>
          <a:lstStyle>
            <a:lvl1pPr marL="0" indent="0">
              <a:buNone/>
              <a:defRPr lang="pt-BR" sz="1600" b="1">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1" name="Espaço Reservado para Texto 6">
            <a:extLst>
              <a:ext uri="{FF2B5EF4-FFF2-40B4-BE49-F238E27FC236}">
                <a16:creationId xmlns:a16="http://schemas.microsoft.com/office/drawing/2014/main" id="{36EF96CC-8462-492B-A583-23CA7F69D645}"/>
              </a:ext>
            </a:extLst>
          </p:cNvPr>
          <p:cNvSpPr>
            <a:spLocks noGrp="1"/>
          </p:cNvSpPr>
          <p:nvPr userDrawn="1">
            <p:ph type="body" sz="quarter" idx="18" hasCustomPrompt="1"/>
          </p:nvPr>
        </p:nvSpPr>
        <p:spPr>
          <a:xfrm>
            <a:off x="2052902" y="2559632"/>
            <a:ext cx="2070325" cy="380859"/>
          </a:xfrm>
        </p:spPr>
        <p:txBody>
          <a:bodyPr rtlCol="0">
            <a:noAutofit/>
          </a:bodyPr>
          <a:lstStyle>
            <a:lvl1pPr marL="0" indent="0">
              <a:buNone/>
              <a:defRPr lang="pt-BR" sz="16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5" name="Espaço Reservado para Texto 6">
            <a:extLst>
              <a:ext uri="{FF2B5EF4-FFF2-40B4-BE49-F238E27FC236}">
                <a16:creationId xmlns:a16="http://schemas.microsoft.com/office/drawing/2014/main" id="{9181B54C-566B-4B18-924F-0B0ABFA177BE}"/>
              </a:ext>
            </a:extLst>
          </p:cNvPr>
          <p:cNvSpPr>
            <a:spLocks noGrp="1"/>
          </p:cNvSpPr>
          <p:nvPr userDrawn="1">
            <p:ph type="body" sz="quarter" idx="22" hasCustomPrompt="1"/>
          </p:nvPr>
        </p:nvSpPr>
        <p:spPr>
          <a:xfrm>
            <a:off x="1878637" y="2848394"/>
            <a:ext cx="2074739" cy="509921"/>
          </a:xfrm>
        </p:spPr>
        <p:txBody>
          <a:bodyPr rtlCol="0">
            <a:noAutofit/>
          </a:bodyPr>
          <a:lstStyle>
            <a:lvl1pPr marL="0" indent="0" algn="r">
              <a:buNone/>
              <a:defRPr lang="pt-BR" sz="12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58" name="Espaço Reservado para Texto 6">
            <a:extLst>
              <a:ext uri="{FF2B5EF4-FFF2-40B4-BE49-F238E27FC236}">
                <a16:creationId xmlns:a16="http://schemas.microsoft.com/office/drawing/2014/main" id="{840BBF63-9D11-498F-81A3-8650AC60CCE4}"/>
              </a:ext>
            </a:extLst>
          </p:cNvPr>
          <p:cNvSpPr>
            <a:spLocks noGrp="1"/>
          </p:cNvSpPr>
          <p:nvPr userDrawn="1">
            <p:ph type="body" sz="quarter" idx="15" hasCustomPrompt="1"/>
          </p:nvPr>
        </p:nvSpPr>
        <p:spPr>
          <a:xfrm>
            <a:off x="7060242" y="1685195"/>
            <a:ext cx="1050925" cy="377825"/>
          </a:xfrm>
        </p:spPr>
        <p:txBody>
          <a:bodyPr rtlCol="0">
            <a:noAutofit/>
          </a:bodyPr>
          <a:lstStyle>
            <a:lvl1pPr marL="0" indent="0">
              <a:buNone/>
              <a:defRPr lang="pt-BR" sz="1600" b="1">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2" name="Espaço Reservado para Texto 6">
            <a:extLst>
              <a:ext uri="{FF2B5EF4-FFF2-40B4-BE49-F238E27FC236}">
                <a16:creationId xmlns:a16="http://schemas.microsoft.com/office/drawing/2014/main" id="{B703A9B9-CCD2-442E-AB03-2C9C2EC835DD}"/>
              </a:ext>
            </a:extLst>
          </p:cNvPr>
          <p:cNvSpPr>
            <a:spLocks noGrp="1"/>
          </p:cNvSpPr>
          <p:nvPr userDrawn="1">
            <p:ph type="body" sz="quarter" idx="19" hasCustomPrompt="1"/>
          </p:nvPr>
        </p:nvSpPr>
        <p:spPr>
          <a:xfrm>
            <a:off x="7667063" y="2203470"/>
            <a:ext cx="1680922" cy="377825"/>
          </a:xfrm>
        </p:spPr>
        <p:txBody>
          <a:bodyPr rtlCol="0">
            <a:noAutofit/>
          </a:bodyPr>
          <a:lstStyle>
            <a:lvl1pPr marL="0" indent="0">
              <a:buNone/>
              <a:defRPr lang="pt-BR" sz="16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6" name="Espaço Reservado para Texto 6">
            <a:extLst>
              <a:ext uri="{FF2B5EF4-FFF2-40B4-BE49-F238E27FC236}">
                <a16:creationId xmlns:a16="http://schemas.microsoft.com/office/drawing/2014/main" id="{5C74E55E-E6AF-40E6-8BA7-BE2A9DC39698}"/>
              </a:ext>
            </a:extLst>
          </p:cNvPr>
          <p:cNvSpPr>
            <a:spLocks noGrp="1"/>
          </p:cNvSpPr>
          <p:nvPr userDrawn="1">
            <p:ph type="body" sz="quarter" idx="23" hasCustomPrompt="1"/>
          </p:nvPr>
        </p:nvSpPr>
        <p:spPr>
          <a:xfrm>
            <a:off x="7662713" y="2512081"/>
            <a:ext cx="1957767" cy="569574"/>
          </a:xfrm>
        </p:spPr>
        <p:txBody>
          <a:bodyPr rtlCol="0">
            <a:noAutofit/>
          </a:bodyPr>
          <a:lstStyle>
            <a:lvl1pPr marL="0" indent="0">
              <a:buNone/>
              <a:defRPr lang="pt-BR" sz="12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59" name="Espaço Reservado para Texto 6">
            <a:extLst>
              <a:ext uri="{FF2B5EF4-FFF2-40B4-BE49-F238E27FC236}">
                <a16:creationId xmlns:a16="http://schemas.microsoft.com/office/drawing/2014/main" id="{2F6D970C-C43E-4D7F-83C7-650BDF1E9FB2}"/>
              </a:ext>
            </a:extLst>
          </p:cNvPr>
          <p:cNvSpPr>
            <a:spLocks noGrp="1"/>
          </p:cNvSpPr>
          <p:nvPr userDrawn="1">
            <p:ph type="body" sz="quarter" idx="16" hasCustomPrompt="1"/>
          </p:nvPr>
        </p:nvSpPr>
        <p:spPr>
          <a:xfrm>
            <a:off x="1996818" y="4181199"/>
            <a:ext cx="1050925" cy="377825"/>
          </a:xfrm>
        </p:spPr>
        <p:txBody>
          <a:bodyPr rtlCol="0">
            <a:noAutofit/>
          </a:bodyPr>
          <a:lstStyle>
            <a:lvl1pPr marL="0" indent="0">
              <a:buNone/>
              <a:defRPr lang="pt-BR" sz="1600" b="1">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3" name="Espaço Reservado para Texto 6">
            <a:extLst>
              <a:ext uri="{FF2B5EF4-FFF2-40B4-BE49-F238E27FC236}">
                <a16:creationId xmlns:a16="http://schemas.microsoft.com/office/drawing/2014/main" id="{1DA14AF6-5923-4726-93E3-C4DC3606842F}"/>
              </a:ext>
            </a:extLst>
          </p:cNvPr>
          <p:cNvSpPr>
            <a:spLocks noGrp="1"/>
          </p:cNvSpPr>
          <p:nvPr userDrawn="1">
            <p:ph type="body" sz="quarter" idx="20" hasCustomPrompt="1"/>
          </p:nvPr>
        </p:nvSpPr>
        <p:spPr>
          <a:xfrm>
            <a:off x="1810730" y="4727342"/>
            <a:ext cx="1857095" cy="377825"/>
          </a:xfrm>
        </p:spPr>
        <p:txBody>
          <a:bodyPr rtlCol="0">
            <a:noAutofit/>
          </a:bodyPr>
          <a:lstStyle>
            <a:lvl1pPr marL="0" indent="0" algn="r">
              <a:buNone/>
              <a:defRPr lang="pt-BR" sz="16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7" name="Espaço Reservado para Texto 6">
            <a:extLst>
              <a:ext uri="{FF2B5EF4-FFF2-40B4-BE49-F238E27FC236}">
                <a16:creationId xmlns:a16="http://schemas.microsoft.com/office/drawing/2014/main" id="{D194A6FC-68EF-46C5-8EB6-32C814C1D298}"/>
              </a:ext>
            </a:extLst>
          </p:cNvPr>
          <p:cNvSpPr>
            <a:spLocks noGrp="1"/>
          </p:cNvSpPr>
          <p:nvPr userDrawn="1">
            <p:ph type="body" sz="quarter" idx="24" hasCustomPrompt="1"/>
          </p:nvPr>
        </p:nvSpPr>
        <p:spPr>
          <a:xfrm>
            <a:off x="1308100" y="5052157"/>
            <a:ext cx="2350537" cy="875894"/>
          </a:xfrm>
        </p:spPr>
        <p:txBody>
          <a:bodyPr rtlCol="0">
            <a:noAutofit/>
          </a:bodyPr>
          <a:lstStyle>
            <a:lvl1pPr marL="0" indent="0" algn="r">
              <a:buNone/>
              <a:defRPr lang="pt-BR" sz="12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5" name="Espaço Reservado para Conteúdo 4">
            <a:extLst>
              <a:ext uri="{FF2B5EF4-FFF2-40B4-BE49-F238E27FC236}">
                <a16:creationId xmlns:a16="http://schemas.microsoft.com/office/drawing/2014/main" id="{D31546F0-9E2B-4020-9199-B800E39E3335}"/>
              </a:ext>
              <a:ext uri="{C183D7F6-B498-43B3-948B-1728B52AA6E4}">
                <adec:decorative xmlns:adec="http://schemas.microsoft.com/office/drawing/2017/decorative" val="0"/>
              </a:ext>
            </a:extLst>
          </p:cNvPr>
          <p:cNvSpPr>
            <a:spLocks noGrp="1"/>
          </p:cNvSpPr>
          <p:nvPr>
            <p:ph sz="quarter" idx="13"/>
          </p:nvPr>
        </p:nvSpPr>
        <p:spPr>
          <a:xfrm>
            <a:off x="3883025" y="2093472"/>
            <a:ext cx="3908425" cy="3888228"/>
          </a:xfrm>
        </p:spPr>
        <p:txBody>
          <a:bodyPr rtlCol="0"/>
          <a:lstStyle>
            <a:lvl1pPr>
              <a:defRPr lang="pt-BR">
                <a:solidFill>
                  <a:schemeClr val="bg1"/>
                </a:solidFill>
              </a:defRPr>
            </a:lvl1pPr>
            <a:lvl2pPr>
              <a:defRPr lang="pt-BR">
                <a:solidFill>
                  <a:schemeClr val="bg1"/>
                </a:solidFill>
              </a:defRPr>
            </a:lvl2pPr>
            <a:lvl3pPr>
              <a:defRPr lang="pt-BR">
                <a:solidFill>
                  <a:schemeClr val="bg1"/>
                </a:solidFill>
              </a:defRPr>
            </a:lvl3pPr>
            <a:lvl4pPr>
              <a:defRPr lang="pt-BR">
                <a:solidFill>
                  <a:schemeClr val="bg1"/>
                </a:solidFill>
              </a:defRPr>
            </a:lvl4pPr>
            <a:lvl5pPr>
              <a:defRPr lang="pt-BR">
                <a:solidFill>
                  <a:schemeClr val="bg1"/>
                </a:solidFill>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60" name="Espaço Reservado para Texto 6">
            <a:extLst>
              <a:ext uri="{FF2B5EF4-FFF2-40B4-BE49-F238E27FC236}">
                <a16:creationId xmlns:a16="http://schemas.microsoft.com/office/drawing/2014/main" id="{2CC7AB2F-529F-426C-8BD7-C55E70689042}"/>
              </a:ext>
            </a:extLst>
          </p:cNvPr>
          <p:cNvSpPr>
            <a:spLocks noGrp="1"/>
          </p:cNvSpPr>
          <p:nvPr userDrawn="1">
            <p:ph type="body" sz="quarter" idx="17" hasCustomPrompt="1"/>
          </p:nvPr>
        </p:nvSpPr>
        <p:spPr>
          <a:xfrm>
            <a:off x="8493650" y="5089231"/>
            <a:ext cx="1050925" cy="377825"/>
          </a:xfrm>
        </p:spPr>
        <p:txBody>
          <a:bodyPr rtlCol="0">
            <a:noAutofit/>
          </a:bodyPr>
          <a:lstStyle>
            <a:lvl1pPr marL="0" indent="0">
              <a:buNone/>
              <a:defRPr lang="pt-BR" sz="1600" b="1">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4" name="Espaço Reservado para Texto 6">
            <a:extLst>
              <a:ext uri="{FF2B5EF4-FFF2-40B4-BE49-F238E27FC236}">
                <a16:creationId xmlns:a16="http://schemas.microsoft.com/office/drawing/2014/main" id="{71B7B5C4-9DE3-46CC-8D42-B3C05CF4BC84}"/>
              </a:ext>
            </a:extLst>
          </p:cNvPr>
          <p:cNvSpPr>
            <a:spLocks noGrp="1"/>
          </p:cNvSpPr>
          <p:nvPr userDrawn="1">
            <p:ph type="body" sz="quarter" idx="21" hasCustomPrompt="1"/>
          </p:nvPr>
        </p:nvSpPr>
        <p:spPr>
          <a:xfrm>
            <a:off x="8544683" y="5490771"/>
            <a:ext cx="1513717" cy="377825"/>
          </a:xfrm>
        </p:spPr>
        <p:txBody>
          <a:bodyPr rtlCol="0">
            <a:noAutofit/>
          </a:bodyPr>
          <a:lstStyle>
            <a:lvl1pPr marL="0" indent="0">
              <a:buNone/>
              <a:defRPr lang="pt-BR" sz="16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68" name="Espaço Reservado para Texto 6">
            <a:extLst>
              <a:ext uri="{FF2B5EF4-FFF2-40B4-BE49-F238E27FC236}">
                <a16:creationId xmlns:a16="http://schemas.microsoft.com/office/drawing/2014/main" id="{51C7E93C-9056-489A-A267-8125BA91C432}"/>
              </a:ext>
            </a:extLst>
          </p:cNvPr>
          <p:cNvSpPr>
            <a:spLocks noGrp="1"/>
          </p:cNvSpPr>
          <p:nvPr userDrawn="1">
            <p:ph type="body" sz="quarter" idx="25" hasCustomPrompt="1"/>
          </p:nvPr>
        </p:nvSpPr>
        <p:spPr>
          <a:xfrm>
            <a:off x="8541799" y="5792787"/>
            <a:ext cx="1783301" cy="447757"/>
          </a:xfrm>
        </p:spPr>
        <p:txBody>
          <a:bodyPr rtlCol="0">
            <a:noAutofit/>
          </a:bodyPr>
          <a:lstStyle>
            <a:lvl1pPr marL="0" indent="0">
              <a:buNone/>
              <a:defRPr lang="pt-BR" sz="1200" b="0">
                <a:solidFill>
                  <a:schemeClr val="tx2"/>
                </a:solidFill>
                <a:latin typeface="+mn-lt"/>
              </a:defRPr>
            </a:lvl1pPr>
            <a:lvl2pPr marL="457200" indent="0">
              <a:buNone/>
              <a:defRPr lang="pt-BR" sz="1800">
                <a:solidFill>
                  <a:schemeClr val="bg1"/>
                </a:solidFill>
              </a:defRPr>
            </a:lvl2pPr>
            <a:lvl3pPr marL="914400" indent="0">
              <a:buNone/>
              <a:defRPr lang="pt-BR" sz="1600">
                <a:solidFill>
                  <a:schemeClr val="bg1"/>
                </a:solidFill>
              </a:defRPr>
            </a:lvl3pPr>
            <a:lvl4pPr marL="1371600" indent="0">
              <a:buNone/>
              <a:defRPr lang="pt-BR" sz="1400">
                <a:solidFill>
                  <a:schemeClr val="bg1"/>
                </a:solidFill>
              </a:defRPr>
            </a:lvl4pPr>
            <a:lvl5pPr marL="1828800" indent="0">
              <a:buNone/>
              <a:defRPr lang="pt-BR" sz="1400">
                <a:solidFill>
                  <a:schemeClr val="bg1"/>
                </a:solidFill>
              </a:defRPr>
            </a:lvl5pPr>
          </a:lstStyle>
          <a:p>
            <a:pPr lvl="0" rtl="0"/>
            <a:r>
              <a:rPr lang="pt-BR"/>
              <a:t>Texto</a:t>
            </a:r>
          </a:p>
        </p:txBody>
      </p:sp>
      <p:sp>
        <p:nvSpPr>
          <p:cNvPr id="15" name="Espaço Reservado para Data 3">
            <a:extLst>
              <a:ext uri="{FF2B5EF4-FFF2-40B4-BE49-F238E27FC236}">
                <a16:creationId xmlns:a16="http://schemas.microsoft.com/office/drawing/2014/main" id="{46291370-C9EE-4280-B18D-332658DF09FB}"/>
              </a:ext>
            </a:extLst>
          </p:cNvPr>
          <p:cNvSpPr>
            <a:spLocks noGrp="1"/>
          </p:cNvSpPr>
          <p:nvPr>
            <p:ph type="dt" sz="half" idx="10"/>
          </p:nvPr>
        </p:nvSpPr>
        <p:spPr>
          <a:xfrm>
            <a:off x="914400" y="6353175"/>
            <a:ext cx="1097280" cy="365125"/>
          </a:xfrm>
        </p:spPr>
        <p:txBody>
          <a:bodyPr rtlCol="0"/>
          <a:lstStyle>
            <a:lvl1pPr>
              <a:defRPr lang="pt-BR">
                <a:solidFill>
                  <a:schemeClr val="tx2"/>
                </a:solidFill>
              </a:defRPr>
            </a:lvl1pPr>
          </a:lstStyle>
          <a:p>
            <a:pPr rtl="0"/>
            <a:r>
              <a:rPr lang="pt-BR" dirty="0"/>
              <a:t>20AA</a:t>
            </a:r>
          </a:p>
        </p:txBody>
      </p:sp>
      <p:sp>
        <p:nvSpPr>
          <p:cNvPr id="16" name="Espaço Reservado para Rodapé 4">
            <a:extLst>
              <a:ext uri="{FF2B5EF4-FFF2-40B4-BE49-F238E27FC236}">
                <a16:creationId xmlns:a16="http://schemas.microsoft.com/office/drawing/2014/main" id="{910B7E39-771C-4552-A50D-711B48AD64B0}"/>
              </a:ext>
            </a:extLst>
          </p:cNvPr>
          <p:cNvSpPr>
            <a:spLocks noGrp="1"/>
          </p:cNvSpPr>
          <p:nvPr>
            <p:ph type="ftr" sz="quarter" idx="11"/>
          </p:nvPr>
        </p:nvSpPr>
        <p:spPr>
          <a:xfrm>
            <a:off x="5744527" y="6350000"/>
            <a:ext cx="2286000" cy="365125"/>
          </a:xfrm>
        </p:spPr>
        <p:txBody>
          <a:bodyPr rtlCol="0"/>
          <a:lstStyle>
            <a:lvl1pPr>
              <a:defRPr lang="pt-BR">
                <a:solidFill>
                  <a:schemeClr val="tx2"/>
                </a:solidFill>
              </a:defRPr>
            </a:lvl1pPr>
          </a:lstStyle>
          <a:p>
            <a:pPr rtl="0"/>
            <a:r>
              <a:rPr lang="pt-BR"/>
              <a:t>Título da apresentação</a:t>
            </a:r>
          </a:p>
        </p:txBody>
      </p:sp>
      <p:sp>
        <p:nvSpPr>
          <p:cNvPr id="17" name="Espaço Reservado para o Número do Slide 5">
            <a:extLst>
              <a:ext uri="{FF2B5EF4-FFF2-40B4-BE49-F238E27FC236}">
                <a16:creationId xmlns:a16="http://schemas.microsoft.com/office/drawing/2014/main" id="{61BBC48B-0E27-4D81-B081-4BF3F41DC0CF}"/>
              </a:ext>
            </a:extLst>
          </p:cNvPr>
          <p:cNvSpPr>
            <a:spLocks noGrp="1"/>
          </p:cNvSpPr>
          <p:nvPr>
            <p:ph type="sldNum" sz="quarter" idx="12"/>
          </p:nvPr>
        </p:nvSpPr>
        <p:spPr>
          <a:xfrm>
            <a:off x="11123295" y="6356350"/>
            <a:ext cx="457200" cy="365125"/>
          </a:xfrm>
        </p:spPr>
        <p:txBody>
          <a:bodyPr rtlCol="0"/>
          <a:lstStyle>
            <a:lvl1pPr>
              <a:defRPr lang="pt-BR">
                <a:solidFill>
                  <a:schemeClr val="tx2"/>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9020279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chamento">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AE12D1-08AF-45E9-A34A-BDE9E860BAA2}"/>
              </a:ext>
            </a:extLst>
          </p:cNvPr>
          <p:cNvSpPr>
            <a:spLocks noGrp="1"/>
          </p:cNvSpPr>
          <p:nvPr>
            <p:ph type="title" hasCustomPrompt="1"/>
          </p:nvPr>
        </p:nvSpPr>
        <p:spPr>
          <a:xfrm>
            <a:off x="4937760" y="898525"/>
            <a:ext cx="6400800" cy="1325880"/>
          </a:xfrm>
        </p:spPr>
        <p:txBody>
          <a:bodyPr rtlCol="0" anchor="t" anchorCtr="0"/>
          <a:lstStyle>
            <a:lvl1pPr>
              <a:defRPr lang="pt-BR" cap="all" baseline="0">
                <a:solidFill>
                  <a:schemeClr val="accent1"/>
                </a:solidFill>
              </a:defRPr>
            </a:lvl1pPr>
          </a:lstStyle>
          <a:p>
            <a:pPr rtl="0"/>
            <a:r>
              <a:rPr lang="pt-BR"/>
              <a:t>CLIQUE PARA ADICIONAR O TÍTULO</a:t>
            </a:r>
          </a:p>
        </p:txBody>
      </p:sp>
      <p:sp>
        <p:nvSpPr>
          <p:cNvPr id="10" name="Espaço Reservado para Texto 9">
            <a:extLst>
              <a:ext uri="{FF2B5EF4-FFF2-40B4-BE49-F238E27FC236}">
                <a16:creationId xmlns:a16="http://schemas.microsoft.com/office/drawing/2014/main" id="{58CA33B9-D0BA-4ED1-B10C-9961E1B54FF5}"/>
              </a:ext>
            </a:extLst>
          </p:cNvPr>
          <p:cNvSpPr>
            <a:spLocks noGrp="1"/>
          </p:cNvSpPr>
          <p:nvPr>
            <p:ph type="body" sz="quarter" idx="13"/>
          </p:nvPr>
        </p:nvSpPr>
        <p:spPr>
          <a:xfrm>
            <a:off x="4937760" y="2254670"/>
            <a:ext cx="6400800" cy="4114800"/>
          </a:xfrm>
        </p:spPr>
        <p:txBody>
          <a:bodyPr rtlCol="0">
            <a:normAutofit/>
          </a:bodyPr>
          <a:lstStyle>
            <a:lvl1pPr marL="0" indent="0">
              <a:lnSpc>
                <a:spcPts val="2800"/>
              </a:lnSpc>
              <a:spcBef>
                <a:spcPts val="0"/>
              </a:spcBef>
              <a:buNone/>
              <a:defRPr lang="pt-BR" sz="1800"/>
            </a:lvl1pPr>
            <a:lvl2pPr marL="457200" indent="0">
              <a:buNone/>
              <a:defRPr lang="pt-BR" sz="1800"/>
            </a:lvl2pPr>
            <a:lvl3pPr marL="914400" indent="0">
              <a:buNone/>
              <a:defRPr lang="pt-BR" sz="1800"/>
            </a:lvl3pPr>
            <a:lvl4pPr marL="1371600" indent="0">
              <a:buNone/>
              <a:defRPr lang="pt-BR" sz="1800"/>
            </a:lvl4pPr>
            <a:lvl5pPr marL="1828800" indent="0">
              <a:buNone/>
              <a:defRPr lang="pt-BR" sz="1800"/>
            </a:lvl5pPr>
          </a:lstStyle>
          <a:p>
            <a:pPr lvl="0" rtl="0"/>
            <a:r>
              <a:rPr lang="pt-BR"/>
              <a:t>Clique para editar o texto Mestre</a:t>
            </a:r>
          </a:p>
        </p:txBody>
      </p:sp>
      <p:pic>
        <p:nvPicPr>
          <p:cNvPr id="26" name="Elemento gráfico 25">
            <a:extLst>
              <a:ext uri="{FF2B5EF4-FFF2-40B4-BE49-F238E27FC236}">
                <a16:creationId xmlns:a16="http://schemas.microsoft.com/office/drawing/2014/main" id="{E1BC9BFE-80C0-4DA9-92DB-070C41E412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097646">
            <a:off x="1569916" y="-983359"/>
            <a:ext cx="2029968" cy="2029968"/>
          </a:xfrm>
          <a:prstGeom prst="rect">
            <a:avLst/>
          </a:prstGeom>
        </p:spPr>
      </p:pic>
      <p:sp>
        <p:nvSpPr>
          <p:cNvPr id="8" name="Retângulo 23">
            <a:extLst>
              <a:ext uri="{FF2B5EF4-FFF2-40B4-BE49-F238E27FC236}">
                <a16:creationId xmlns:a16="http://schemas.microsoft.com/office/drawing/2014/main" id="{F5ED01E4-35BF-4165-86B2-E3BDFD91DEE3}"/>
              </a:ext>
            </a:extLst>
          </p:cNvPr>
          <p:cNvSpPr/>
          <p:nvPr userDrawn="1"/>
        </p:nvSpPr>
        <p:spPr>
          <a:xfrm rot="13508190">
            <a:off x="141725" y="458228"/>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9" name="Elemento gráfico 8">
            <a:extLst>
              <a:ext uri="{FF2B5EF4-FFF2-40B4-BE49-F238E27FC236}">
                <a16:creationId xmlns:a16="http://schemas.microsoft.com/office/drawing/2014/main" id="{B7E6DD28-C71B-4484-973A-D12A277300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2533">
            <a:off x="1574706" y="1900474"/>
            <a:ext cx="2029968" cy="2029968"/>
          </a:xfrm>
          <a:prstGeom prst="rect">
            <a:avLst/>
          </a:prstGeom>
        </p:spPr>
      </p:pic>
      <p:sp>
        <p:nvSpPr>
          <p:cNvPr id="11" name="Retângulo 23">
            <a:extLst>
              <a:ext uri="{FF2B5EF4-FFF2-40B4-BE49-F238E27FC236}">
                <a16:creationId xmlns:a16="http://schemas.microsoft.com/office/drawing/2014/main" id="{AB403917-256D-4254-A12F-F8BD19470C42}"/>
              </a:ext>
            </a:extLst>
          </p:cNvPr>
          <p:cNvSpPr/>
          <p:nvPr userDrawn="1"/>
        </p:nvSpPr>
        <p:spPr>
          <a:xfrm rot="18900000">
            <a:off x="1580257" y="1923515"/>
            <a:ext cx="2029968" cy="2029968"/>
          </a:xfrm>
          <a:custGeom>
            <a:avLst/>
            <a:gdLst>
              <a:gd name="connsiteX0" fmla="*/ 0 w 2029968"/>
              <a:gd name="connsiteY0" fmla="*/ 0 h 2029968"/>
              <a:gd name="connsiteX1" fmla="*/ 2029968 w 2029968"/>
              <a:gd name="connsiteY1" fmla="*/ 0 h 2029968"/>
              <a:gd name="connsiteX2" fmla="*/ 2029968 w 2029968"/>
              <a:gd name="connsiteY2" fmla="*/ 2029968 h 2029968"/>
              <a:gd name="connsiteX3" fmla="*/ 0 w 2029968"/>
              <a:gd name="connsiteY3" fmla="*/ 2029968 h 2029968"/>
              <a:gd name="connsiteX4" fmla="*/ 0 w 2029968"/>
              <a:gd name="connsiteY4" fmla="*/ 0 h 2029968"/>
              <a:gd name="connsiteX0" fmla="*/ 0 w 2029968"/>
              <a:gd name="connsiteY0" fmla="*/ 0 h 2029968"/>
              <a:gd name="connsiteX1" fmla="*/ 2029968 w 2029968"/>
              <a:gd name="connsiteY1" fmla="*/ 2029968 h 2029968"/>
              <a:gd name="connsiteX2" fmla="*/ 0 w 2029968"/>
              <a:gd name="connsiteY2" fmla="*/ 2029968 h 2029968"/>
              <a:gd name="connsiteX3" fmla="*/ 0 w 2029968"/>
              <a:gd name="connsiteY3" fmla="*/ 0 h 2029968"/>
            </a:gdLst>
            <a:ahLst/>
            <a:cxnLst>
              <a:cxn ang="0">
                <a:pos x="connsiteX0" y="connsiteY0"/>
              </a:cxn>
              <a:cxn ang="0">
                <a:pos x="connsiteX1" y="connsiteY1"/>
              </a:cxn>
              <a:cxn ang="0">
                <a:pos x="connsiteX2" y="connsiteY2"/>
              </a:cxn>
              <a:cxn ang="0">
                <a:pos x="connsiteX3" y="connsiteY3"/>
              </a:cxn>
            </a:cxnLst>
            <a:rect l="l" t="t" r="r" b="b"/>
            <a:pathLst>
              <a:path w="2029968" h="2029968">
                <a:moveTo>
                  <a:pt x="0" y="0"/>
                </a:moveTo>
                <a:lnTo>
                  <a:pt x="2029968" y="2029968"/>
                </a:lnTo>
                <a:lnTo>
                  <a:pt x="0" y="20299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stStyle>
          <a:p>
            <a:pPr algn="ctr" rtl="0"/>
            <a:endParaRPr lang="pt-BR" dirty="0"/>
          </a:p>
        </p:txBody>
      </p:sp>
      <p:pic>
        <p:nvPicPr>
          <p:cNvPr id="12" name="Elemento gráfico 11">
            <a:extLst>
              <a:ext uri="{FF2B5EF4-FFF2-40B4-BE49-F238E27FC236}">
                <a16:creationId xmlns:a16="http://schemas.microsoft.com/office/drawing/2014/main" id="{EB06A536-5FCB-4761-9EFF-D54BE44B1F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8786">
            <a:off x="145529" y="3355869"/>
            <a:ext cx="2029968" cy="2029968"/>
          </a:xfrm>
          <a:prstGeom prst="rect">
            <a:avLst/>
          </a:prstGeom>
        </p:spPr>
      </p:pic>
      <p:pic>
        <p:nvPicPr>
          <p:cNvPr id="13" name="Gráfico 12">
            <a:extLst>
              <a:ext uri="{FF2B5EF4-FFF2-40B4-BE49-F238E27FC236}">
                <a16:creationId xmlns:a16="http://schemas.microsoft.com/office/drawing/2014/main" id="{3B73C61F-3D48-4791-8280-D98D2C01E0C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3489227">
            <a:off x="3019001" y="3357927"/>
            <a:ext cx="2029968" cy="2029968"/>
          </a:xfrm>
          <a:prstGeom prst="rect">
            <a:avLst/>
          </a:prstGeom>
        </p:spPr>
      </p:pic>
      <p:grpSp>
        <p:nvGrpSpPr>
          <p:cNvPr id="21" name="Grupo 20">
            <a:extLst>
              <a:ext uri="{FF2B5EF4-FFF2-40B4-BE49-F238E27FC236}">
                <a16:creationId xmlns:a16="http://schemas.microsoft.com/office/drawing/2014/main" id="{94213EEF-F759-4045-9F53-49C1B4ECED53}"/>
              </a:ext>
            </a:extLst>
          </p:cNvPr>
          <p:cNvGrpSpPr/>
          <p:nvPr userDrawn="1"/>
        </p:nvGrpSpPr>
        <p:grpSpPr>
          <a:xfrm>
            <a:off x="1159403" y="5806395"/>
            <a:ext cx="2870810" cy="1000774"/>
            <a:chOff x="-13699" y="5839164"/>
            <a:chExt cx="2862790" cy="1000774"/>
          </a:xfrm>
        </p:grpSpPr>
        <p:sp>
          <p:nvSpPr>
            <p:cNvPr id="91" name="Forma livre: Forma 90">
              <a:extLst>
                <a:ext uri="{FF2B5EF4-FFF2-40B4-BE49-F238E27FC236}">
                  <a16:creationId xmlns:a16="http://schemas.microsoft.com/office/drawing/2014/main" id="{2EA4D38A-6ACD-4296-B454-E5BD7EAC7990}"/>
                </a:ext>
              </a:extLst>
            </p:cNvPr>
            <p:cNvSpPr/>
            <p:nvPr userDrawn="1"/>
          </p:nvSpPr>
          <p:spPr>
            <a:xfrm>
              <a:off x="-13699" y="5839164"/>
              <a:ext cx="2862790" cy="28868"/>
            </a:xfrm>
            <a:custGeom>
              <a:avLst/>
              <a:gdLst>
                <a:gd name="connsiteX0" fmla="*/ 0 w 2862790"/>
                <a:gd name="connsiteY0" fmla="*/ 0 h 28868"/>
                <a:gd name="connsiteX1" fmla="*/ 2862790 w 2862790"/>
                <a:gd name="connsiteY1" fmla="*/ 0 h 28868"/>
                <a:gd name="connsiteX2" fmla="*/ 2833921 w 2862790"/>
                <a:gd name="connsiteY2" fmla="*/ 28868 h 28868"/>
                <a:gd name="connsiteX3" fmla="*/ 28868 w 2862790"/>
                <a:gd name="connsiteY3" fmla="*/ 28868 h 28868"/>
                <a:gd name="connsiteX4" fmla="*/ 0 w 286279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2790" h="28868">
                  <a:moveTo>
                    <a:pt x="0" y="0"/>
                  </a:moveTo>
                  <a:lnTo>
                    <a:pt x="2862790" y="0"/>
                  </a:lnTo>
                  <a:lnTo>
                    <a:pt x="2833921"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90" name="Forma livre: Forma 89">
              <a:extLst>
                <a:ext uri="{FF2B5EF4-FFF2-40B4-BE49-F238E27FC236}">
                  <a16:creationId xmlns:a16="http://schemas.microsoft.com/office/drawing/2014/main" id="{74E32D04-F635-443B-B642-A509F0473CB5}"/>
                </a:ext>
              </a:extLst>
            </p:cNvPr>
            <p:cNvSpPr/>
            <p:nvPr userDrawn="1"/>
          </p:nvSpPr>
          <p:spPr>
            <a:xfrm>
              <a:off x="47246" y="5900109"/>
              <a:ext cx="2740900" cy="28868"/>
            </a:xfrm>
            <a:custGeom>
              <a:avLst/>
              <a:gdLst>
                <a:gd name="connsiteX0" fmla="*/ 0 w 2740900"/>
                <a:gd name="connsiteY0" fmla="*/ 0 h 28868"/>
                <a:gd name="connsiteX1" fmla="*/ 2740900 w 2740900"/>
                <a:gd name="connsiteY1" fmla="*/ 0 h 28868"/>
                <a:gd name="connsiteX2" fmla="*/ 2712032 w 2740900"/>
                <a:gd name="connsiteY2" fmla="*/ 28868 h 28868"/>
                <a:gd name="connsiteX3" fmla="*/ 28868 w 2740900"/>
                <a:gd name="connsiteY3" fmla="*/ 28868 h 28868"/>
                <a:gd name="connsiteX4" fmla="*/ 0 w 2740900"/>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900" h="28868">
                  <a:moveTo>
                    <a:pt x="0" y="0"/>
                  </a:moveTo>
                  <a:lnTo>
                    <a:pt x="2740900" y="0"/>
                  </a:lnTo>
                  <a:lnTo>
                    <a:pt x="2712032"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9" name="Forma livre: Forma 88">
              <a:extLst>
                <a:ext uri="{FF2B5EF4-FFF2-40B4-BE49-F238E27FC236}">
                  <a16:creationId xmlns:a16="http://schemas.microsoft.com/office/drawing/2014/main" id="{C95F7659-0C0B-4798-8392-E6B36B62DEA4}"/>
                </a:ext>
              </a:extLst>
            </p:cNvPr>
            <p:cNvSpPr/>
            <p:nvPr userDrawn="1"/>
          </p:nvSpPr>
          <p:spPr>
            <a:xfrm>
              <a:off x="108992" y="5960251"/>
              <a:ext cx="2619012" cy="29671"/>
            </a:xfrm>
            <a:custGeom>
              <a:avLst/>
              <a:gdLst>
                <a:gd name="connsiteX0" fmla="*/ 0 w 2619012"/>
                <a:gd name="connsiteY0" fmla="*/ 0 h 29671"/>
                <a:gd name="connsiteX1" fmla="*/ 2619012 w 2619012"/>
                <a:gd name="connsiteY1" fmla="*/ 0 h 29671"/>
                <a:gd name="connsiteX2" fmla="*/ 2590143 w 2619012"/>
                <a:gd name="connsiteY2" fmla="*/ 28868 h 29671"/>
                <a:gd name="connsiteX3" fmla="*/ 28067 w 2619012"/>
                <a:gd name="connsiteY3" fmla="*/ 29671 h 29671"/>
                <a:gd name="connsiteX4" fmla="*/ 28869 w 2619012"/>
                <a:gd name="connsiteY4" fmla="*/ 28869 h 29671"/>
                <a:gd name="connsiteX5" fmla="*/ 0 w 2619012"/>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012" h="29671">
                  <a:moveTo>
                    <a:pt x="0" y="0"/>
                  </a:moveTo>
                  <a:lnTo>
                    <a:pt x="2619012" y="0"/>
                  </a:lnTo>
                  <a:lnTo>
                    <a:pt x="2590143" y="28868"/>
                  </a:lnTo>
                  <a:lnTo>
                    <a:pt x="28067" y="29671"/>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8" name="Forma livre: Forma 87">
              <a:extLst>
                <a:ext uri="{FF2B5EF4-FFF2-40B4-BE49-F238E27FC236}">
                  <a16:creationId xmlns:a16="http://schemas.microsoft.com/office/drawing/2014/main" id="{ABB69ABA-A9D2-4649-A1AB-E12AA2D2C8E7}"/>
                </a:ext>
              </a:extLst>
            </p:cNvPr>
            <p:cNvSpPr/>
            <p:nvPr userDrawn="1"/>
          </p:nvSpPr>
          <p:spPr>
            <a:xfrm>
              <a:off x="169937" y="6021196"/>
              <a:ext cx="2497122" cy="29670"/>
            </a:xfrm>
            <a:custGeom>
              <a:avLst/>
              <a:gdLst>
                <a:gd name="connsiteX0" fmla="*/ 0 w 2497122"/>
                <a:gd name="connsiteY0" fmla="*/ 0 h 29670"/>
                <a:gd name="connsiteX1" fmla="*/ 2497122 w 2497122"/>
                <a:gd name="connsiteY1" fmla="*/ 0 h 29670"/>
                <a:gd name="connsiteX2" fmla="*/ 2468254 w 2497122"/>
                <a:gd name="connsiteY2" fmla="*/ 28868 h 29670"/>
                <a:gd name="connsiteX3" fmla="*/ 28066 w 2497122"/>
                <a:gd name="connsiteY3" fmla="*/ 29670 h 29670"/>
                <a:gd name="connsiteX4" fmla="*/ 28868 w 2497122"/>
                <a:gd name="connsiteY4" fmla="*/ 28868 h 29670"/>
                <a:gd name="connsiteX5" fmla="*/ 0 w 2497122"/>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7122" h="29670">
                  <a:moveTo>
                    <a:pt x="0" y="0"/>
                  </a:moveTo>
                  <a:lnTo>
                    <a:pt x="2497122" y="0"/>
                  </a:lnTo>
                  <a:lnTo>
                    <a:pt x="2468254"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7" name="Forma livre: Forma 86">
              <a:extLst>
                <a:ext uri="{FF2B5EF4-FFF2-40B4-BE49-F238E27FC236}">
                  <a16:creationId xmlns:a16="http://schemas.microsoft.com/office/drawing/2014/main" id="{8B88CE23-E34F-470C-8C56-46C08322365F}"/>
                </a:ext>
              </a:extLst>
            </p:cNvPr>
            <p:cNvSpPr/>
            <p:nvPr userDrawn="1"/>
          </p:nvSpPr>
          <p:spPr>
            <a:xfrm>
              <a:off x="229279" y="6082140"/>
              <a:ext cx="2376837" cy="28869"/>
            </a:xfrm>
            <a:custGeom>
              <a:avLst/>
              <a:gdLst>
                <a:gd name="connsiteX0" fmla="*/ 0 w 2376837"/>
                <a:gd name="connsiteY0" fmla="*/ 0 h 28869"/>
                <a:gd name="connsiteX1" fmla="*/ 2376837 w 2376837"/>
                <a:gd name="connsiteY1" fmla="*/ 0 h 28869"/>
                <a:gd name="connsiteX2" fmla="*/ 2347968 w 2376837"/>
                <a:gd name="connsiteY2" fmla="*/ 28868 h 28869"/>
                <a:gd name="connsiteX3" fmla="*/ 28868 w 2376837"/>
                <a:gd name="connsiteY3" fmla="*/ 28869 h 28869"/>
                <a:gd name="connsiteX4" fmla="*/ 0 w 2376837"/>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837" h="28869">
                  <a:moveTo>
                    <a:pt x="0" y="0"/>
                  </a:moveTo>
                  <a:lnTo>
                    <a:pt x="2376837" y="0"/>
                  </a:lnTo>
                  <a:lnTo>
                    <a:pt x="2347968"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6" name="Forma livre: Forma 85">
              <a:extLst>
                <a:ext uri="{FF2B5EF4-FFF2-40B4-BE49-F238E27FC236}">
                  <a16:creationId xmlns:a16="http://schemas.microsoft.com/office/drawing/2014/main" id="{75BCEDE2-961E-42E0-AF9C-3D070C974007}"/>
                </a:ext>
              </a:extLst>
            </p:cNvPr>
            <p:cNvSpPr/>
            <p:nvPr userDrawn="1"/>
          </p:nvSpPr>
          <p:spPr>
            <a:xfrm>
              <a:off x="290222" y="6143085"/>
              <a:ext cx="2254948" cy="28868"/>
            </a:xfrm>
            <a:custGeom>
              <a:avLst/>
              <a:gdLst>
                <a:gd name="connsiteX0" fmla="*/ 0 w 2254948"/>
                <a:gd name="connsiteY0" fmla="*/ 0 h 28868"/>
                <a:gd name="connsiteX1" fmla="*/ 2254948 w 2254948"/>
                <a:gd name="connsiteY1" fmla="*/ 0 h 28868"/>
                <a:gd name="connsiteX2" fmla="*/ 2226080 w 2254948"/>
                <a:gd name="connsiteY2" fmla="*/ 28868 h 28868"/>
                <a:gd name="connsiteX3" fmla="*/ 28868 w 2254948"/>
                <a:gd name="connsiteY3" fmla="*/ 28868 h 28868"/>
                <a:gd name="connsiteX4" fmla="*/ 0 w 2254948"/>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948" h="28868">
                  <a:moveTo>
                    <a:pt x="0" y="0"/>
                  </a:moveTo>
                  <a:lnTo>
                    <a:pt x="2254948" y="0"/>
                  </a:lnTo>
                  <a:lnTo>
                    <a:pt x="2226080"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5" name="Forma livre: Forma 84">
              <a:extLst>
                <a:ext uri="{FF2B5EF4-FFF2-40B4-BE49-F238E27FC236}">
                  <a16:creationId xmlns:a16="http://schemas.microsoft.com/office/drawing/2014/main" id="{FB930397-7A2A-4C50-9EC9-7E3107D065D2}"/>
                </a:ext>
              </a:extLst>
            </p:cNvPr>
            <p:cNvSpPr/>
            <p:nvPr userDrawn="1"/>
          </p:nvSpPr>
          <p:spPr>
            <a:xfrm>
              <a:off x="351970" y="6203227"/>
              <a:ext cx="2133059" cy="29671"/>
            </a:xfrm>
            <a:custGeom>
              <a:avLst/>
              <a:gdLst>
                <a:gd name="connsiteX0" fmla="*/ 2133059 w 2133059"/>
                <a:gd name="connsiteY0" fmla="*/ 0 h 29671"/>
                <a:gd name="connsiteX1" fmla="*/ 2104190 w 2133059"/>
                <a:gd name="connsiteY1" fmla="*/ 28869 h 29671"/>
                <a:gd name="connsiteX2" fmla="*/ 28066 w 2133059"/>
                <a:gd name="connsiteY2" fmla="*/ 29671 h 29671"/>
                <a:gd name="connsiteX3" fmla="*/ 28868 w 2133059"/>
                <a:gd name="connsiteY3" fmla="*/ 28869 h 29671"/>
                <a:gd name="connsiteX4" fmla="*/ 0 w 2133059"/>
                <a:gd name="connsiteY4" fmla="*/ 1 h 29671"/>
                <a:gd name="connsiteX5" fmla="*/ 2133059 w 2133059"/>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3059" h="29671">
                  <a:moveTo>
                    <a:pt x="2133059" y="0"/>
                  </a:moveTo>
                  <a:lnTo>
                    <a:pt x="2104190" y="28869"/>
                  </a:lnTo>
                  <a:lnTo>
                    <a:pt x="28066" y="29671"/>
                  </a:lnTo>
                  <a:lnTo>
                    <a:pt x="28868" y="28869"/>
                  </a:lnTo>
                  <a:lnTo>
                    <a:pt x="0" y="1"/>
                  </a:lnTo>
                  <a:lnTo>
                    <a:pt x="213305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4" name="Forma livre: Forma 83">
              <a:extLst>
                <a:ext uri="{FF2B5EF4-FFF2-40B4-BE49-F238E27FC236}">
                  <a16:creationId xmlns:a16="http://schemas.microsoft.com/office/drawing/2014/main" id="{8CA98174-D81B-4241-92F9-D0D2028FFEA9}"/>
                </a:ext>
              </a:extLst>
            </p:cNvPr>
            <p:cNvSpPr/>
            <p:nvPr userDrawn="1"/>
          </p:nvSpPr>
          <p:spPr>
            <a:xfrm>
              <a:off x="411310" y="6264172"/>
              <a:ext cx="2012774" cy="28868"/>
            </a:xfrm>
            <a:custGeom>
              <a:avLst/>
              <a:gdLst>
                <a:gd name="connsiteX0" fmla="*/ 0 w 2012774"/>
                <a:gd name="connsiteY0" fmla="*/ 0 h 28868"/>
                <a:gd name="connsiteX1" fmla="*/ 2012774 w 2012774"/>
                <a:gd name="connsiteY1" fmla="*/ 0 h 28868"/>
                <a:gd name="connsiteX2" fmla="*/ 1983905 w 2012774"/>
                <a:gd name="connsiteY2" fmla="*/ 28868 h 28868"/>
                <a:gd name="connsiteX3" fmla="*/ 28868 w 2012774"/>
                <a:gd name="connsiteY3" fmla="*/ 28868 h 28868"/>
                <a:gd name="connsiteX4" fmla="*/ 0 w 201277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74" h="28868">
                  <a:moveTo>
                    <a:pt x="0" y="0"/>
                  </a:moveTo>
                  <a:lnTo>
                    <a:pt x="2012774" y="0"/>
                  </a:lnTo>
                  <a:lnTo>
                    <a:pt x="1983905"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3" name="Forma livre: Forma 82">
              <a:extLst>
                <a:ext uri="{FF2B5EF4-FFF2-40B4-BE49-F238E27FC236}">
                  <a16:creationId xmlns:a16="http://schemas.microsoft.com/office/drawing/2014/main" id="{E4CE4FB8-5E60-4288-B2FA-CF9316ED449F}"/>
                </a:ext>
              </a:extLst>
            </p:cNvPr>
            <p:cNvSpPr/>
            <p:nvPr userDrawn="1"/>
          </p:nvSpPr>
          <p:spPr>
            <a:xfrm>
              <a:off x="472255" y="6325117"/>
              <a:ext cx="1890884" cy="28868"/>
            </a:xfrm>
            <a:custGeom>
              <a:avLst/>
              <a:gdLst>
                <a:gd name="connsiteX0" fmla="*/ 0 w 1890884"/>
                <a:gd name="connsiteY0" fmla="*/ 0 h 28868"/>
                <a:gd name="connsiteX1" fmla="*/ 1890884 w 1890884"/>
                <a:gd name="connsiteY1" fmla="*/ 0 h 28868"/>
                <a:gd name="connsiteX2" fmla="*/ 1862016 w 1890884"/>
                <a:gd name="connsiteY2" fmla="*/ 28868 h 28868"/>
                <a:gd name="connsiteX3" fmla="*/ 28868 w 1890884"/>
                <a:gd name="connsiteY3" fmla="*/ 28868 h 28868"/>
                <a:gd name="connsiteX4" fmla="*/ 0 w 1890884"/>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0884" h="28868">
                  <a:moveTo>
                    <a:pt x="0" y="0"/>
                  </a:moveTo>
                  <a:lnTo>
                    <a:pt x="1890884" y="0"/>
                  </a:lnTo>
                  <a:lnTo>
                    <a:pt x="1862016"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2" name="Forma Livre: Forma 81">
              <a:extLst>
                <a:ext uri="{FF2B5EF4-FFF2-40B4-BE49-F238E27FC236}">
                  <a16:creationId xmlns:a16="http://schemas.microsoft.com/office/drawing/2014/main" id="{6F69FE5C-0AF0-42F6-A721-9E2244C967AA}"/>
                </a:ext>
              </a:extLst>
            </p:cNvPr>
            <p:cNvSpPr/>
            <p:nvPr userDrawn="1"/>
          </p:nvSpPr>
          <p:spPr>
            <a:xfrm>
              <a:off x="533199" y="6386061"/>
              <a:ext cx="1768996" cy="28869"/>
            </a:xfrm>
            <a:custGeom>
              <a:avLst/>
              <a:gdLst>
                <a:gd name="connsiteX0" fmla="*/ 0 w 1768996"/>
                <a:gd name="connsiteY0" fmla="*/ 0 h 28869"/>
                <a:gd name="connsiteX1" fmla="*/ 1768996 w 1768996"/>
                <a:gd name="connsiteY1" fmla="*/ 0 h 28869"/>
                <a:gd name="connsiteX2" fmla="*/ 1740128 w 1768996"/>
                <a:gd name="connsiteY2" fmla="*/ 28868 h 28869"/>
                <a:gd name="connsiteX3" fmla="*/ 28869 w 1768996"/>
                <a:gd name="connsiteY3" fmla="*/ 28869 h 28869"/>
                <a:gd name="connsiteX4" fmla="*/ 0 w 1768996"/>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8996" h="28869">
                  <a:moveTo>
                    <a:pt x="0" y="0"/>
                  </a:moveTo>
                  <a:lnTo>
                    <a:pt x="1768996" y="0"/>
                  </a:lnTo>
                  <a:lnTo>
                    <a:pt x="1740128"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1" name="Forma livre: Forma 80">
              <a:extLst>
                <a:ext uri="{FF2B5EF4-FFF2-40B4-BE49-F238E27FC236}">
                  <a16:creationId xmlns:a16="http://schemas.microsoft.com/office/drawing/2014/main" id="{E8311083-D41B-4770-B6A9-AFA83AAF2885}"/>
                </a:ext>
              </a:extLst>
            </p:cNvPr>
            <p:cNvSpPr/>
            <p:nvPr userDrawn="1"/>
          </p:nvSpPr>
          <p:spPr>
            <a:xfrm>
              <a:off x="594946" y="6446204"/>
              <a:ext cx="1647106" cy="29670"/>
            </a:xfrm>
            <a:custGeom>
              <a:avLst/>
              <a:gdLst>
                <a:gd name="connsiteX0" fmla="*/ 0 w 1647106"/>
                <a:gd name="connsiteY0" fmla="*/ 0 h 29670"/>
                <a:gd name="connsiteX1" fmla="*/ 1647106 w 1647106"/>
                <a:gd name="connsiteY1" fmla="*/ 0 h 29670"/>
                <a:gd name="connsiteX2" fmla="*/ 1618238 w 1647106"/>
                <a:gd name="connsiteY2" fmla="*/ 28868 h 29670"/>
                <a:gd name="connsiteX3" fmla="*/ 28066 w 1647106"/>
                <a:gd name="connsiteY3" fmla="*/ 29670 h 29670"/>
                <a:gd name="connsiteX4" fmla="*/ 28868 w 1647106"/>
                <a:gd name="connsiteY4" fmla="*/ 28868 h 29670"/>
                <a:gd name="connsiteX5" fmla="*/ 0 w 1647106"/>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7106" h="29670">
                  <a:moveTo>
                    <a:pt x="0" y="0"/>
                  </a:moveTo>
                  <a:lnTo>
                    <a:pt x="1647106" y="0"/>
                  </a:lnTo>
                  <a:lnTo>
                    <a:pt x="1618238"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80" name="Forma livre: Forma 79">
              <a:extLst>
                <a:ext uri="{FF2B5EF4-FFF2-40B4-BE49-F238E27FC236}">
                  <a16:creationId xmlns:a16="http://schemas.microsoft.com/office/drawing/2014/main" id="{730A62EE-9416-445D-B0B2-018F008614B8}"/>
                </a:ext>
              </a:extLst>
            </p:cNvPr>
            <p:cNvSpPr/>
            <p:nvPr userDrawn="1"/>
          </p:nvSpPr>
          <p:spPr>
            <a:xfrm>
              <a:off x="654287" y="6507148"/>
              <a:ext cx="1526821" cy="28869"/>
            </a:xfrm>
            <a:custGeom>
              <a:avLst/>
              <a:gdLst>
                <a:gd name="connsiteX0" fmla="*/ 0 w 1526821"/>
                <a:gd name="connsiteY0" fmla="*/ 0 h 28869"/>
                <a:gd name="connsiteX1" fmla="*/ 1526821 w 1526821"/>
                <a:gd name="connsiteY1" fmla="*/ 0 h 28869"/>
                <a:gd name="connsiteX2" fmla="*/ 1497952 w 1526821"/>
                <a:gd name="connsiteY2" fmla="*/ 28868 h 28869"/>
                <a:gd name="connsiteX3" fmla="*/ 28868 w 1526821"/>
                <a:gd name="connsiteY3" fmla="*/ 28869 h 28869"/>
                <a:gd name="connsiteX4" fmla="*/ 0 w 1526821"/>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821" h="28869">
                  <a:moveTo>
                    <a:pt x="0" y="0"/>
                  </a:moveTo>
                  <a:lnTo>
                    <a:pt x="1526821" y="0"/>
                  </a:lnTo>
                  <a:lnTo>
                    <a:pt x="1497952" y="28868"/>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9" name="Forma livre: Forma 78">
              <a:extLst>
                <a:ext uri="{FF2B5EF4-FFF2-40B4-BE49-F238E27FC236}">
                  <a16:creationId xmlns:a16="http://schemas.microsoft.com/office/drawing/2014/main" id="{4A92E211-EBEF-4E62-97FD-46ECC42436DF}"/>
                </a:ext>
              </a:extLst>
            </p:cNvPr>
            <p:cNvSpPr/>
            <p:nvPr userDrawn="1"/>
          </p:nvSpPr>
          <p:spPr>
            <a:xfrm>
              <a:off x="715231" y="6568093"/>
              <a:ext cx="1404932" cy="28868"/>
            </a:xfrm>
            <a:custGeom>
              <a:avLst/>
              <a:gdLst>
                <a:gd name="connsiteX0" fmla="*/ 0 w 1404932"/>
                <a:gd name="connsiteY0" fmla="*/ 0 h 28868"/>
                <a:gd name="connsiteX1" fmla="*/ 1404932 w 1404932"/>
                <a:gd name="connsiteY1" fmla="*/ 0 h 28868"/>
                <a:gd name="connsiteX2" fmla="*/ 1376064 w 1404932"/>
                <a:gd name="connsiteY2" fmla="*/ 28868 h 28868"/>
                <a:gd name="connsiteX3" fmla="*/ 28868 w 1404932"/>
                <a:gd name="connsiteY3" fmla="*/ 28868 h 28868"/>
                <a:gd name="connsiteX4" fmla="*/ 0 w 1404932"/>
                <a:gd name="connsiteY4" fmla="*/ 0 h 28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4932" h="28868">
                  <a:moveTo>
                    <a:pt x="0" y="0"/>
                  </a:moveTo>
                  <a:lnTo>
                    <a:pt x="1404932" y="0"/>
                  </a:lnTo>
                  <a:lnTo>
                    <a:pt x="1376064" y="28868"/>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8" name="Forma livre: Forma 77">
              <a:extLst>
                <a:ext uri="{FF2B5EF4-FFF2-40B4-BE49-F238E27FC236}">
                  <a16:creationId xmlns:a16="http://schemas.microsoft.com/office/drawing/2014/main" id="{CC8A63A1-564C-478A-B490-96E1C76014CC}"/>
                </a:ext>
              </a:extLst>
            </p:cNvPr>
            <p:cNvSpPr/>
            <p:nvPr userDrawn="1"/>
          </p:nvSpPr>
          <p:spPr>
            <a:xfrm>
              <a:off x="776977" y="6628235"/>
              <a:ext cx="1283044" cy="29671"/>
            </a:xfrm>
            <a:custGeom>
              <a:avLst/>
              <a:gdLst>
                <a:gd name="connsiteX0" fmla="*/ 1283044 w 1283044"/>
                <a:gd name="connsiteY0" fmla="*/ 0 h 29671"/>
                <a:gd name="connsiteX1" fmla="*/ 1254175 w 1283044"/>
                <a:gd name="connsiteY1" fmla="*/ 28869 h 29671"/>
                <a:gd name="connsiteX2" fmla="*/ 28067 w 1283044"/>
                <a:gd name="connsiteY2" fmla="*/ 29671 h 29671"/>
                <a:gd name="connsiteX3" fmla="*/ 28869 w 1283044"/>
                <a:gd name="connsiteY3" fmla="*/ 28869 h 29671"/>
                <a:gd name="connsiteX4" fmla="*/ 0 w 1283044"/>
                <a:gd name="connsiteY4" fmla="*/ 1 h 29671"/>
                <a:gd name="connsiteX5" fmla="*/ 1283044 w 1283044"/>
                <a:gd name="connsiteY5" fmla="*/ 0 h 2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3044" h="29671">
                  <a:moveTo>
                    <a:pt x="1283044" y="0"/>
                  </a:moveTo>
                  <a:lnTo>
                    <a:pt x="1254175" y="28869"/>
                  </a:lnTo>
                  <a:lnTo>
                    <a:pt x="28067" y="29671"/>
                  </a:lnTo>
                  <a:lnTo>
                    <a:pt x="28869" y="28869"/>
                  </a:lnTo>
                  <a:lnTo>
                    <a:pt x="0" y="1"/>
                  </a:lnTo>
                  <a:lnTo>
                    <a:pt x="128304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7" name="Forma livre: Forma 76">
              <a:extLst>
                <a:ext uri="{FF2B5EF4-FFF2-40B4-BE49-F238E27FC236}">
                  <a16:creationId xmlns:a16="http://schemas.microsoft.com/office/drawing/2014/main" id="{4162FC41-462F-4E99-AACA-F5B9C804FB14}"/>
                </a:ext>
              </a:extLst>
            </p:cNvPr>
            <p:cNvSpPr/>
            <p:nvPr userDrawn="1"/>
          </p:nvSpPr>
          <p:spPr>
            <a:xfrm>
              <a:off x="837922" y="6689180"/>
              <a:ext cx="1161154" cy="29670"/>
            </a:xfrm>
            <a:custGeom>
              <a:avLst/>
              <a:gdLst>
                <a:gd name="connsiteX0" fmla="*/ 0 w 1161154"/>
                <a:gd name="connsiteY0" fmla="*/ 0 h 29670"/>
                <a:gd name="connsiteX1" fmla="*/ 1161154 w 1161154"/>
                <a:gd name="connsiteY1" fmla="*/ 0 h 29670"/>
                <a:gd name="connsiteX2" fmla="*/ 1132285 w 1161154"/>
                <a:gd name="connsiteY2" fmla="*/ 28868 h 29670"/>
                <a:gd name="connsiteX3" fmla="*/ 28066 w 1161154"/>
                <a:gd name="connsiteY3" fmla="*/ 29670 h 29670"/>
                <a:gd name="connsiteX4" fmla="*/ 28868 w 1161154"/>
                <a:gd name="connsiteY4" fmla="*/ 28868 h 29670"/>
                <a:gd name="connsiteX5" fmla="*/ 0 w 1161154"/>
                <a:gd name="connsiteY5" fmla="*/ 0 h 2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154" h="29670">
                  <a:moveTo>
                    <a:pt x="0" y="0"/>
                  </a:moveTo>
                  <a:lnTo>
                    <a:pt x="1161154" y="0"/>
                  </a:lnTo>
                  <a:lnTo>
                    <a:pt x="1132285" y="28868"/>
                  </a:lnTo>
                  <a:lnTo>
                    <a:pt x="28066" y="29670"/>
                  </a:lnTo>
                  <a:lnTo>
                    <a:pt x="28868" y="28868"/>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6" name="Forma livre: Forma 75">
              <a:extLst>
                <a:ext uri="{FF2B5EF4-FFF2-40B4-BE49-F238E27FC236}">
                  <a16:creationId xmlns:a16="http://schemas.microsoft.com/office/drawing/2014/main" id="{1F9B61AC-B03D-4064-9DE6-9818F53F333C}"/>
                </a:ext>
              </a:extLst>
            </p:cNvPr>
            <p:cNvSpPr/>
            <p:nvPr userDrawn="1"/>
          </p:nvSpPr>
          <p:spPr>
            <a:xfrm>
              <a:off x="897263" y="6750124"/>
              <a:ext cx="1040868" cy="28869"/>
            </a:xfrm>
            <a:custGeom>
              <a:avLst/>
              <a:gdLst>
                <a:gd name="connsiteX0" fmla="*/ 0 w 1040868"/>
                <a:gd name="connsiteY0" fmla="*/ 0 h 28869"/>
                <a:gd name="connsiteX1" fmla="*/ 1040868 w 1040868"/>
                <a:gd name="connsiteY1" fmla="*/ 0 h 28869"/>
                <a:gd name="connsiteX2" fmla="*/ 1012000 w 1040868"/>
                <a:gd name="connsiteY2" fmla="*/ 28869 h 28869"/>
                <a:gd name="connsiteX3" fmla="*/ 28868 w 1040868"/>
                <a:gd name="connsiteY3" fmla="*/ 28869 h 28869"/>
                <a:gd name="connsiteX4" fmla="*/ 0 w 1040868"/>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868" h="28869">
                  <a:moveTo>
                    <a:pt x="0" y="0"/>
                  </a:moveTo>
                  <a:lnTo>
                    <a:pt x="1040868" y="0"/>
                  </a:lnTo>
                  <a:lnTo>
                    <a:pt x="1012000" y="28869"/>
                  </a:lnTo>
                  <a:lnTo>
                    <a:pt x="28868"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73" name="Forma livre: Forma 72">
              <a:extLst>
                <a:ext uri="{FF2B5EF4-FFF2-40B4-BE49-F238E27FC236}">
                  <a16:creationId xmlns:a16="http://schemas.microsoft.com/office/drawing/2014/main" id="{C104BA00-790F-438D-AC93-117E23CF2099}"/>
                </a:ext>
              </a:extLst>
            </p:cNvPr>
            <p:cNvSpPr/>
            <p:nvPr userDrawn="1"/>
          </p:nvSpPr>
          <p:spPr>
            <a:xfrm>
              <a:off x="958207" y="6811069"/>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grpSp>
      <p:sp>
        <p:nvSpPr>
          <p:cNvPr id="101" name="Forma livre: Forma 100">
            <a:extLst>
              <a:ext uri="{FF2B5EF4-FFF2-40B4-BE49-F238E27FC236}">
                <a16:creationId xmlns:a16="http://schemas.microsoft.com/office/drawing/2014/main" id="{788A3CD7-1915-41CF-9FB5-E6FEDCA8F19C}"/>
              </a:ext>
            </a:extLst>
          </p:cNvPr>
          <p:cNvSpPr/>
          <p:nvPr userDrawn="1"/>
        </p:nvSpPr>
        <p:spPr>
          <a:xfrm>
            <a:off x="2960473" y="5801762"/>
            <a:ext cx="1075475" cy="1058335"/>
          </a:xfrm>
          <a:custGeom>
            <a:avLst/>
            <a:gdLst>
              <a:gd name="connsiteX0" fmla="*/ 1062720 w 1062720"/>
              <a:gd name="connsiteY0" fmla="*/ 0 h 1062720"/>
              <a:gd name="connsiteX1" fmla="*/ 1062720 w 1062720"/>
              <a:gd name="connsiteY1" fmla="*/ 1062720 h 1062720"/>
              <a:gd name="connsiteX2" fmla="*/ 0 w 1062720"/>
              <a:gd name="connsiteY2" fmla="*/ 1062720 h 1062720"/>
              <a:gd name="connsiteX3" fmla="*/ 1062720 w 1062720"/>
              <a:gd name="connsiteY3" fmla="*/ 0 h 1062720"/>
            </a:gdLst>
            <a:ahLst/>
            <a:cxnLst>
              <a:cxn ang="0">
                <a:pos x="connsiteX0" y="connsiteY0"/>
              </a:cxn>
              <a:cxn ang="0">
                <a:pos x="connsiteX1" y="connsiteY1"/>
              </a:cxn>
              <a:cxn ang="0">
                <a:pos x="connsiteX2" y="connsiteY2"/>
              </a:cxn>
              <a:cxn ang="0">
                <a:pos x="connsiteX3" y="connsiteY3"/>
              </a:cxn>
            </a:cxnLst>
            <a:rect l="l" t="t" r="r" b="b"/>
            <a:pathLst>
              <a:path w="1062720" h="1062720">
                <a:moveTo>
                  <a:pt x="1062720" y="0"/>
                </a:moveTo>
                <a:lnTo>
                  <a:pt x="1062720" y="1062720"/>
                </a:lnTo>
                <a:lnTo>
                  <a:pt x="0" y="1062720"/>
                </a:lnTo>
                <a:lnTo>
                  <a:pt x="106272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33" name="Forma livre: Forma 132">
            <a:extLst>
              <a:ext uri="{FF2B5EF4-FFF2-40B4-BE49-F238E27FC236}">
                <a16:creationId xmlns:a16="http://schemas.microsoft.com/office/drawing/2014/main" id="{3591DEB5-C98C-4EF8-AA57-B8F45C484FF4}"/>
              </a:ext>
            </a:extLst>
          </p:cNvPr>
          <p:cNvSpPr/>
          <p:nvPr userDrawn="1"/>
        </p:nvSpPr>
        <p:spPr>
          <a:xfrm>
            <a:off x="-7601" y="2930958"/>
            <a:ext cx="1128311" cy="2870805"/>
          </a:xfrm>
          <a:custGeom>
            <a:avLst/>
            <a:gdLst>
              <a:gd name="connsiteX0" fmla="*/ 1128311 w 1128311"/>
              <a:gd name="connsiteY0" fmla="*/ 0 h 2870805"/>
              <a:gd name="connsiteX1" fmla="*/ 1123909 w 1128311"/>
              <a:gd name="connsiteY1" fmla="*/ 2870805 h 2870805"/>
              <a:gd name="connsiteX2" fmla="*/ 0 w 1128311"/>
              <a:gd name="connsiteY2" fmla="*/ 1743443 h 2870805"/>
              <a:gd name="connsiteX3" fmla="*/ 0 w 1128311"/>
              <a:gd name="connsiteY3" fmla="*/ 1124856 h 2870805"/>
              <a:gd name="connsiteX4" fmla="*/ 1128311 w 1128311"/>
              <a:gd name="connsiteY4" fmla="*/ 0 h 28708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311" h="2870805">
                <a:moveTo>
                  <a:pt x="1128311" y="0"/>
                </a:moveTo>
                <a:lnTo>
                  <a:pt x="1123909" y="2870805"/>
                </a:lnTo>
                <a:lnTo>
                  <a:pt x="0" y="1743443"/>
                </a:lnTo>
                <a:lnTo>
                  <a:pt x="0" y="1124856"/>
                </a:lnTo>
                <a:lnTo>
                  <a:pt x="112831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55" name="Forma livre: Forma 154">
            <a:extLst>
              <a:ext uri="{FF2B5EF4-FFF2-40B4-BE49-F238E27FC236}">
                <a16:creationId xmlns:a16="http://schemas.microsoft.com/office/drawing/2014/main" id="{6FFCF0CF-3167-4E3E-BD4A-236ACC247EC0}"/>
              </a:ext>
            </a:extLst>
          </p:cNvPr>
          <p:cNvSpPr/>
          <p:nvPr/>
        </p:nvSpPr>
        <p:spPr>
          <a:xfrm rot="13500280">
            <a:off x="126341" y="458327"/>
            <a:ext cx="2024298" cy="2024298"/>
          </a:xfrm>
          <a:custGeom>
            <a:avLst/>
            <a:gdLst>
              <a:gd name="connsiteX0" fmla="*/ 2024298 w 2024298"/>
              <a:gd name="connsiteY0" fmla="*/ 2024298 h 2024298"/>
              <a:gd name="connsiteX1" fmla="*/ 0 w 2024298"/>
              <a:gd name="connsiteY1" fmla="*/ 0 h 2024298"/>
              <a:gd name="connsiteX2" fmla="*/ 40826 w 2024298"/>
              <a:gd name="connsiteY2" fmla="*/ 0 h 2024298"/>
              <a:gd name="connsiteX3" fmla="*/ 2024298 w 2024298"/>
              <a:gd name="connsiteY3" fmla="*/ 1983472 h 2024298"/>
              <a:gd name="connsiteX4" fmla="*/ 2024298 w 2024298"/>
              <a:gd name="connsiteY4" fmla="*/ 2024298 h 2024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298" h="2024298">
                <a:moveTo>
                  <a:pt x="2024298" y="2024298"/>
                </a:moveTo>
                <a:lnTo>
                  <a:pt x="0" y="0"/>
                </a:lnTo>
                <a:lnTo>
                  <a:pt x="40826" y="0"/>
                </a:lnTo>
                <a:lnTo>
                  <a:pt x="2024298" y="1983472"/>
                </a:lnTo>
                <a:lnTo>
                  <a:pt x="2024298" y="202429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4" name="Forma livre: Forma 153">
            <a:extLst>
              <a:ext uri="{FF2B5EF4-FFF2-40B4-BE49-F238E27FC236}">
                <a16:creationId xmlns:a16="http://schemas.microsoft.com/office/drawing/2014/main" id="{AB47A61A-6E4C-49A5-A2E8-2410A107CC2A}"/>
              </a:ext>
            </a:extLst>
          </p:cNvPr>
          <p:cNvSpPr/>
          <p:nvPr/>
        </p:nvSpPr>
        <p:spPr>
          <a:xfrm rot="13500280">
            <a:off x="108491" y="501416"/>
            <a:ext cx="1938109" cy="1938109"/>
          </a:xfrm>
          <a:custGeom>
            <a:avLst/>
            <a:gdLst>
              <a:gd name="connsiteX0" fmla="*/ 1938109 w 1938109"/>
              <a:gd name="connsiteY0" fmla="*/ 1938109 h 1938109"/>
              <a:gd name="connsiteX1" fmla="*/ 0 w 1938109"/>
              <a:gd name="connsiteY1" fmla="*/ 0 h 1938109"/>
              <a:gd name="connsiteX2" fmla="*/ 40826 w 1938109"/>
              <a:gd name="connsiteY2" fmla="*/ 0 h 1938109"/>
              <a:gd name="connsiteX3" fmla="*/ 1938109 w 1938109"/>
              <a:gd name="connsiteY3" fmla="*/ 1897283 h 1938109"/>
              <a:gd name="connsiteX4" fmla="*/ 1938109 w 1938109"/>
              <a:gd name="connsiteY4" fmla="*/ 1938109 h 1938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8109" h="1938109">
                <a:moveTo>
                  <a:pt x="1938109" y="1938109"/>
                </a:moveTo>
                <a:lnTo>
                  <a:pt x="0" y="0"/>
                </a:lnTo>
                <a:lnTo>
                  <a:pt x="40826" y="0"/>
                </a:lnTo>
                <a:lnTo>
                  <a:pt x="1938109" y="1897283"/>
                </a:lnTo>
                <a:lnTo>
                  <a:pt x="1938109" y="193810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3" name="Forma livre: Forma 152">
            <a:extLst>
              <a:ext uri="{FF2B5EF4-FFF2-40B4-BE49-F238E27FC236}">
                <a16:creationId xmlns:a16="http://schemas.microsoft.com/office/drawing/2014/main" id="{FC8CDBA7-BF04-4719-8D66-513A71ECCAFF}"/>
              </a:ext>
            </a:extLst>
          </p:cNvPr>
          <p:cNvSpPr/>
          <p:nvPr/>
        </p:nvSpPr>
        <p:spPr>
          <a:xfrm rot="13500280">
            <a:off x="90475" y="544906"/>
            <a:ext cx="1853055" cy="1851921"/>
          </a:xfrm>
          <a:custGeom>
            <a:avLst/>
            <a:gdLst>
              <a:gd name="connsiteX0" fmla="*/ 1851921 w 1853055"/>
              <a:gd name="connsiteY0" fmla="*/ 1851921 h 1851921"/>
              <a:gd name="connsiteX1" fmla="*/ 0 w 1853055"/>
              <a:gd name="connsiteY1" fmla="*/ 0 h 1851921"/>
              <a:gd name="connsiteX2" fmla="*/ 40826 w 1853055"/>
              <a:gd name="connsiteY2" fmla="*/ 0 h 1851921"/>
              <a:gd name="connsiteX3" fmla="*/ 1853055 w 1853055"/>
              <a:gd name="connsiteY3" fmla="*/ 1811094 h 1851921"/>
              <a:gd name="connsiteX4" fmla="*/ 1851920 w 1853055"/>
              <a:gd name="connsiteY4" fmla="*/ 1811094 h 1851921"/>
              <a:gd name="connsiteX5" fmla="*/ 1851921 w 1853055"/>
              <a:gd name="connsiteY5" fmla="*/ 1851921 h 1851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055" h="1851921">
                <a:moveTo>
                  <a:pt x="1851921" y="1851921"/>
                </a:moveTo>
                <a:lnTo>
                  <a:pt x="0" y="0"/>
                </a:lnTo>
                <a:lnTo>
                  <a:pt x="40826" y="0"/>
                </a:lnTo>
                <a:lnTo>
                  <a:pt x="1853055" y="1811094"/>
                </a:lnTo>
                <a:lnTo>
                  <a:pt x="1851920" y="1811094"/>
                </a:lnTo>
                <a:lnTo>
                  <a:pt x="1851921" y="185192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2" name="Forma livre: Forma 151">
            <a:extLst>
              <a:ext uri="{FF2B5EF4-FFF2-40B4-BE49-F238E27FC236}">
                <a16:creationId xmlns:a16="http://schemas.microsoft.com/office/drawing/2014/main" id="{79CDC826-71AB-4245-AC5F-8DC9DB2BBCE0}"/>
              </a:ext>
            </a:extLst>
          </p:cNvPr>
          <p:cNvSpPr/>
          <p:nvPr/>
        </p:nvSpPr>
        <p:spPr>
          <a:xfrm rot="13500280">
            <a:off x="72624" y="587994"/>
            <a:ext cx="1766866" cy="1765732"/>
          </a:xfrm>
          <a:custGeom>
            <a:avLst/>
            <a:gdLst>
              <a:gd name="connsiteX0" fmla="*/ 1765732 w 1766866"/>
              <a:gd name="connsiteY0" fmla="*/ 1765732 h 1765732"/>
              <a:gd name="connsiteX1" fmla="*/ 0 w 1766866"/>
              <a:gd name="connsiteY1" fmla="*/ 0 h 1765732"/>
              <a:gd name="connsiteX2" fmla="*/ 40826 w 1766866"/>
              <a:gd name="connsiteY2" fmla="*/ 0 h 1765732"/>
              <a:gd name="connsiteX3" fmla="*/ 1766866 w 1766866"/>
              <a:gd name="connsiteY3" fmla="*/ 1724906 h 1765732"/>
              <a:gd name="connsiteX4" fmla="*/ 1765731 w 1766866"/>
              <a:gd name="connsiteY4" fmla="*/ 1724906 h 1765732"/>
              <a:gd name="connsiteX5" fmla="*/ 1765732 w 1766866"/>
              <a:gd name="connsiteY5" fmla="*/ 1765732 h 176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866" h="1765732">
                <a:moveTo>
                  <a:pt x="1765732" y="1765732"/>
                </a:moveTo>
                <a:lnTo>
                  <a:pt x="0" y="0"/>
                </a:lnTo>
                <a:lnTo>
                  <a:pt x="40826" y="0"/>
                </a:lnTo>
                <a:lnTo>
                  <a:pt x="1766866" y="1724906"/>
                </a:lnTo>
                <a:lnTo>
                  <a:pt x="1765731" y="1724906"/>
                </a:lnTo>
                <a:lnTo>
                  <a:pt x="1765732" y="1765732"/>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1" name="Forma Livre: Forma 150">
            <a:extLst>
              <a:ext uri="{FF2B5EF4-FFF2-40B4-BE49-F238E27FC236}">
                <a16:creationId xmlns:a16="http://schemas.microsoft.com/office/drawing/2014/main" id="{4DE1670F-43B8-4EA8-878C-AC3FF1921E21}"/>
              </a:ext>
            </a:extLst>
          </p:cNvPr>
          <p:cNvSpPr/>
          <p:nvPr/>
        </p:nvSpPr>
        <p:spPr>
          <a:xfrm rot="13500280">
            <a:off x="55175" y="630117"/>
            <a:ext cx="1680678" cy="1680677"/>
          </a:xfrm>
          <a:custGeom>
            <a:avLst/>
            <a:gdLst>
              <a:gd name="connsiteX0" fmla="*/ 1680678 w 1680678"/>
              <a:gd name="connsiteY0" fmla="*/ 1680677 h 1680677"/>
              <a:gd name="connsiteX1" fmla="*/ 0 w 1680678"/>
              <a:gd name="connsiteY1" fmla="*/ 0 h 1680677"/>
              <a:gd name="connsiteX2" fmla="*/ 40826 w 1680678"/>
              <a:gd name="connsiteY2" fmla="*/ 0 h 1680677"/>
              <a:gd name="connsiteX3" fmla="*/ 1680678 w 1680678"/>
              <a:gd name="connsiteY3" fmla="*/ 1639851 h 1680677"/>
              <a:gd name="connsiteX4" fmla="*/ 1680678 w 1680678"/>
              <a:gd name="connsiteY4" fmla="*/ 1680677 h 1680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0678" h="1680677">
                <a:moveTo>
                  <a:pt x="1680678" y="1680677"/>
                </a:moveTo>
                <a:lnTo>
                  <a:pt x="0" y="0"/>
                </a:lnTo>
                <a:lnTo>
                  <a:pt x="40826" y="0"/>
                </a:lnTo>
                <a:lnTo>
                  <a:pt x="1680678" y="1639851"/>
                </a:lnTo>
                <a:lnTo>
                  <a:pt x="1680678" y="168067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50" name="Forma livre: Forma 149">
            <a:extLst>
              <a:ext uri="{FF2B5EF4-FFF2-40B4-BE49-F238E27FC236}">
                <a16:creationId xmlns:a16="http://schemas.microsoft.com/office/drawing/2014/main" id="{4AE780ED-EF51-4AD7-A73F-01E563D0E8BC}"/>
              </a:ext>
            </a:extLst>
          </p:cNvPr>
          <p:cNvSpPr/>
          <p:nvPr/>
        </p:nvSpPr>
        <p:spPr>
          <a:xfrm rot="13500280">
            <a:off x="37325" y="673206"/>
            <a:ext cx="1594489" cy="1594489"/>
          </a:xfrm>
          <a:custGeom>
            <a:avLst/>
            <a:gdLst>
              <a:gd name="connsiteX0" fmla="*/ 1594489 w 1594489"/>
              <a:gd name="connsiteY0" fmla="*/ 1594489 h 1594489"/>
              <a:gd name="connsiteX1" fmla="*/ 0 w 1594489"/>
              <a:gd name="connsiteY1" fmla="*/ 0 h 1594489"/>
              <a:gd name="connsiteX2" fmla="*/ 40826 w 1594489"/>
              <a:gd name="connsiteY2" fmla="*/ 0 h 1594489"/>
              <a:gd name="connsiteX3" fmla="*/ 1594489 w 1594489"/>
              <a:gd name="connsiteY3" fmla="*/ 1553663 h 1594489"/>
              <a:gd name="connsiteX4" fmla="*/ 1594489 w 1594489"/>
              <a:gd name="connsiteY4" fmla="*/ 1594489 h 1594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4489" h="1594489">
                <a:moveTo>
                  <a:pt x="1594489" y="1594489"/>
                </a:moveTo>
                <a:lnTo>
                  <a:pt x="0" y="0"/>
                </a:lnTo>
                <a:lnTo>
                  <a:pt x="40826" y="0"/>
                </a:lnTo>
                <a:lnTo>
                  <a:pt x="1594489" y="1553663"/>
                </a:lnTo>
                <a:lnTo>
                  <a:pt x="1594489" y="159448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9" name="Forma livre: Forma 148">
            <a:extLst>
              <a:ext uri="{FF2B5EF4-FFF2-40B4-BE49-F238E27FC236}">
                <a16:creationId xmlns:a16="http://schemas.microsoft.com/office/drawing/2014/main" id="{BE269AE3-65CE-4B86-B8B1-413783695039}"/>
              </a:ext>
            </a:extLst>
          </p:cNvPr>
          <p:cNvSpPr/>
          <p:nvPr/>
        </p:nvSpPr>
        <p:spPr>
          <a:xfrm rot="13500280">
            <a:off x="19309" y="716696"/>
            <a:ext cx="1509435" cy="1508300"/>
          </a:xfrm>
          <a:custGeom>
            <a:avLst/>
            <a:gdLst>
              <a:gd name="connsiteX0" fmla="*/ 1508301 w 1509435"/>
              <a:gd name="connsiteY0" fmla="*/ 1508300 h 1508300"/>
              <a:gd name="connsiteX1" fmla="*/ 0 w 1509435"/>
              <a:gd name="connsiteY1" fmla="*/ 0 h 1508300"/>
              <a:gd name="connsiteX2" fmla="*/ 40826 w 1509435"/>
              <a:gd name="connsiteY2" fmla="*/ 0 h 1508300"/>
              <a:gd name="connsiteX3" fmla="*/ 1509435 w 1509435"/>
              <a:gd name="connsiteY3" fmla="*/ 1467474 h 1508300"/>
              <a:gd name="connsiteX4" fmla="*/ 1508301 w 1509435"/>
              <a:gd name="connsiteY4" fmla="*/ 1467474 h 1508300"/>
              <a:gd name="connsiteX5" fmla="*/ 1508301 w 1509435"/>
              <a:gd name="connsiteY5" fmla="*/ 1508300 h 150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9435" h="1508300">
                <a:moveTo>
                  <a:pt x="1508301" y="1508300"/>
                </a:moveTo>
                <a:lnTo>
                  <a:pt x="0" y="0"/>
                </a:lnTo>
                <a:lnTo>
                  <a:pt x="40826" y="0"/>
                </a:lnTo>
                <a:lnTo>
                  <a:pt x="1509435" y="1467474"/>
                </a:lnTo>
                <a:lnTo>
                  <a:pt x="1508301" y="1467474"/>
                </a:lnTo>
                <a:lnTo>
                  <a:pt x="1508301" y="150830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8" name="Forma livre: Forma 147">
            <a:extLst>
              <a:ext uri="{FF2B5EF4-FFF2-40B4-BE49-F238E27FC236}">
                <a16:creationId xmlns:a16="http://schemas.microsoft.com/office/drawing/2014/main" id="{C35E0649-74BB-4271-BE7D-1F2ED094753E}"/>
              </a:ext>
            </a:extLst>
          </p:cNvPr>
          <p:cNvSpPr/>
          <p:nvPr/>
        </p:nvSpPr>
        <p:spPr>
          <a:xfrm rot="13500280">
            <a:off x="1859" y="758817"/>
            <a:ext cx="1423246" cy="1423247"/>
          </a:xfrm>
          <a:custGeom>
            <a:avLst/>
            <a:gdLst>
              <a:gd name="connsiteX0" fmla="*/ 1423246 w 1423246"/>
              <a:gd name="connsiteY0" fmla="*/ 1423247 h 1423247"/>
              <a:gd name="connsiteX1" fmla="*/ 0 w 1423246"/>
              <a:gd name="connsiteY1" fmla="*/ 0 h 1423247"/>
              <a:gd name="connsiteX2" fmla="*/ 40825 w 1423246"/>
              <a:gd name="connsiteY2" fmla="*/ 0 h 1423247"/>
              <a:gd name="connsiteX3" fmla="*/ 1423246 w 1423246"/>
              <a:gd name="connsiteY3" fmla="*/ 1382420 h 1423247"/>
              <a:gd name="connsiteX4" fmla="*/ 1423246 w 1423246"/>
              <a:gd name="connsiteY4" fmla="*/ 1423247 h 14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246" h="1423247">
                <a:moveTo>
                  <a:pt x="1423246" y="1423247"/>
                </a:moveTo>
                <a:lnTo>
                  <a:pt x="0" y="0"/>
                </a:lnTo>
                <a:lnTo>
                  <a:pt x="40825" y="0"/>
                </a:lnTo>
                <a:lnTo>
                  <a:pt x="1423246" y="1382420"/>
                </a:lnTo>
                <a:lnTo>
                  <a:pt x="1423246" y="142324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7" name="Forma Livre: Forma 146">
            <a:extLst>
              <a:ext uri="{FF2B5EF4-FFF2-40B4-BE49-F238E27FC236}">
                <a16:creationId xmlns:a16="http://schemas.microsoft.com/office/drawing/2014/main" id="{6C2D71F3-0A7A-4745-A34F-CE00E95F927C}"/>
              </a:ext>
            </a:extLst>
          </p:cNvPr>
          <p:cNvSpPr/>
          <p:nvPr/>
        </p:nvSpPr>
        <p:spPr>
          <a:xfrm rot="13500280">
            <a:off x="-15991" y="801908"/>
            <a:ext cx="1337057" cy="1337057"/>
          </a:xfrm>
          <a:custGeom>
            <a:avLst/>
            <a:gdLst>
              <a:gd name="connsiteX0" fmla="*/ 1337057 w 1337057"/>
              <a:gd name="connsiteY0" fmla="*/ 1337057 h 1337057"/>
              <a:gd name="connsiteX1" fmla="*/ 0 w 1337057"/>
              <a:gd name="connsiteY1" fmla="*/ 0 h 1337057"/>
              <a:gd name="connsiteX2" fmla="*/ 40826 w 1337057"/>
              <a:gd name="connsiteY2" fmla="*/ 0 h 1337057"/>
              <a:gd name="connsiteX3" fmla="*/ 1337057 w 1337057"/>
              <a:gd name="connsiteY3" fmla="*/ 1296231 h 1337057"/>
              <a:gd name="connsiteX4" fmla="*/ 1337057 w 1337057"/>
              <a:gd name="connsiteY4" fmla="*/ 1337057 h 133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057" h="1337057">
                <a:moveTo>
                  <a:pt x="1337057" y="1337057"/>
                </a:moveTo>
                <a:lnTo>
                  <a:pt x="0" y="0"/>
                </a:lnTo>
                <a:lnTo>
                  <a:pt x="40826" y="0"/>
                </a:lnTo>
                <a:lnTo>
                  <a:pt x="1337057" y="1296231"/>
                </a:lnTo>
                <a:lnTo>
                  <a:pt x="1337057" y="133705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6" name="Forma Livre: Forma 145">
            <a:extLst>
              <a:ext uri="{FF2B5EF4-FFF2-40B4-BE49-F238E27FC236}">
                <a16:creationId xmlns:a16="http://schemas.microsoft.com/office/drawing/2014/main" id="{51BF2AB6-6873-4ED8-98DB-4A9398AF7324}"/>
              </a:ext>
            </a:extLst>
          </p:cNvPr>
          <p:cNvSpPr/>
          <p:nvPr/>
        </p:nvSpPr>
        <p:spPr>
          <a:xfrm rot="13500280">
            <a:off x="-33841" y="844997"/>
            <a:ext cx="1250869" cy="1250869"/>
          </a:xfrm>
          <a:custGeom>
            <a:avLst/>
            <a:gdLst>
              <a:gd name="connsiteX0" fmla="*/ 1250869 w 1250869"/>
              <a:gd name="connsiteY0" fmla="*/ 1250869 h 1250869"/>
              <a:gd name="connsiteX1" fmla="*/ 0 w 1250869"/>
              <a:gd name="connsiteY1" fmla="*/ 0 h 1250869"/>
              <a:gd name="connsiteX2" fmla="*/ 40825 w 1250869"/>
              <a:gd name="connsiteY2" fmla="*/ 0 h 1250869"/>
              <a:gd name="connsiteX3" fmla="*/ 1250869 w 1250869"/>
              <a:gd name="connsiteY3" fmla="*/ 1210042 h 1250869"/>
              <a:gd name="connsiteX4" fmla="*/ 1250869 w 1250869"/>
              <a:gd name="connsiteY4" fmla="*/ 1250869 h 1250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0869" h="1250869">
                <a:moveTo>
                  <a:pt x="1250869" y="1250869"/>
                </a:moveTo>
                <a:lnTo>
                  <a:pt x="0" y="0"/>
                </a:lnTo>
                <a:lnTo>
                  <a:pt x="40825" y="0"/>
                </a:lnTo>
                <a:lnTo>
                  <a:pt x="1250869" y="1210042"/>
                </a:lnTo>
                <a:lnTo>
                  <a:pt x="1250869" y="1250869"/>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5" name="Forma livre: Forma 144">
            <a:extLst>
              <a:ext uri="{FF2B5EF4-FFF2-40B4-BE49-F238E27FC236}">
                <a16:creationId xmlns:a16="http://schemas.microsoft.com/office/drawing/2014/main" id="{38BEE1DC-3180-496F-B9F2-0541143A9C65}"/>
              </a:ext>
            </a:extLst>
          </p:cNvPr>
          <p:cNvSpPr/>
          <p:nvPr/>
        </p:nvSpPr>
        <p:spPr>
          <a:xfrm rot="13500280">
            <a:off x="-51857" y="888486"/>
            <a:ext cx="1165814" cy="1164680"/>
          </a:xfrm>
          <a:custGeom>
            <a:avLst/>
            <a:gdLst>
              <a:gd name="connsiteX0" fmla="*/ 1164680 w 1165814"/>
              <a:gd name="connsiteY0" fmla="*/ 1164680 h 1164680"/>
              <a:gd name="connsiteX1" fmla="*/ 0 w 1165814"/>
              <a:gd name="connsiteY1" fmla="*/ 1 h 1164680"/>
              <a:gd name="connsiteX2" fmla="*/ 40825 w 1165814"/>
              <a:gd name="connsiteY2" fmla="*/ 0 h 1164680"/>
              <a:gd name="connsiteX3" fmla="*/ 1165814 w 1165814"/>
              <a:gd name="connsiteY3" fmla="*/ 1123854 h 1164680"/>
              <a:gd name="connsiteX4" fmla="*/ 1164680 w 1165814"/>
              <a:gd name="connsiteY4" fmla="*/ 1123854 h 1164680"/>
              <a:gd name="connsiteX5" fmla="*/ 1164680 w 1165814"/>
              <a:gd name="connsiteY5" fmla="*/ 1164680 h 116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14" h="1164680">
                <a:moveTo>
                  <a:pt x="1164680" y="1164680"/>
                </a:moveTo>
                <a:lnTo>
                  <a:pt x="0" y="1"/>
                </a:lnTo>
                <a:lnTo>
                  <a:pt x="40825" y="0"/>
                </a:lnTo>
                <a:lnTo>
                  <a:pt x="1165814" y="1123854"/>
                </a:lnTo>
                <a:lnTo>
                  <a:pt x="1164680" y="1123854"/>
                </a:lnTo>
                <a:lnTo>
                  <a:pt x="1164680" y="116468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4" name="Forma livre: Forma 143">
            <a:extLst>
              <a:ext uri="{FF2B5EF4-FFF2-40B4-BE49-F238E27FC236}">
                <a16:creationId xmlns:a16="http://schemas.microsoft.com/office/drawing/2014/main" id="{D39D863D-C379-4E72-B276-53F62D7E2B98}"/>
              </a:ext>
            </a:extLst>
          </p:cNvPr>
          <p:cNvSpPr/>
          <p:nvPr/>
        </p:nvSpPr>
        <p:spPr>
          <a:xfrm rot="13500280">
            <a:off x="-69307" y="930608"/>
            <a:ext cx="1079626" cy="1079626"/>
          </a:xfrm>
          <a:custGeom>
            <a:avLst/>
            <a:gdLst>
              <a:gd name="connsiteX0" fmla="*/ 1079626 w 1079626"/>
              <a:gd name="connsiteY0" fmla="*/ 1079626 h 1079626"/>
              <a:gd name="connsiteX1" fmla="*/ 0 w 1079626"/>
              <a:gd name="connsiteY1" fmla="*/ 1 h 1079626"/>
              <a:gd name="connsiteX2" fmla="*/ 40826 w 1079626"/>
              <a:gd name="connsiteY2" fmla="*/ 0 h 1079626"/>
              <a:gd name="connsiteX3" fmla="*/ 1079626 w 1079626"/>
              <a:gd name="connsiteY3" fmla="*/ 1038800 h 1079626"/>
              <a:gd name="connsiteX4" fmla="*/ 1079626 w 1079626"/>
              <a:gd name="connsiteY4" fmla="*/ 1079626 h 1079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626" h="1079626">
                <a:moveTo>
                  <a:pt x="1079626" y="1079626"/>
                </a:moveTo>
                <a:lnTo>
                  <a:pt x="0" y="1"/>
                </a:lnTo>
                <a:lnTo>
                  <a:pt x="40826" y="0"/>
                </a:lnTo>
                <a:lnTo>
                  <a:pt x="1079626" y="1038800"/>
                </a:lnTo>
                <a:lnTo>
                  <a:pt x="1079626" y="1079626"/>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3" name="Forma livre: Forma 142">
            <a:extLst>
              <a:ext uri="{FF2B5EF4-FFF2-40B4-BE49-F238E27FC236}">
                <a16:creationId xmlns:a16="http://schemas.microsoft.com/office/drawing/2014/main" id="{9079BA6D-6450-46A6-9874-663ABFE497CE}"/>
              </a:ext>
            </a:extLst>
          </p:cNvPr>
          <p:cNvSpPr/>
          <p:nvPr/>
        </p:nvSpPr>
        <p:spPr>
          <a:xfrm rot="13500280">
            <a:off x="-87157" y="973697"/>
            <a:ext cx="993437" cy="993438"/>
          </a:xfrm>
          <a:custGeom>
            <a:avLst/>
            <a:gdLst>
              <a:gd name="connsiteX0" fmla="*/ 993437 w 993437"/>
              <a:gd name="connsiteY0" fmla="*/ 993438 h 993438"/>
              <a:gd name="connsiteX1" fmla="*/ 0 w 993437"/>
              <a:gd name="connsiteY1" fmla="*/ 0 h 993438"/>
              <a:gd name="connsiteX2" fmla="*/ 40825 w 993437"/>
              <a:gd name="connsiteY2" fmla="*/ 1 h 993438"/>
              <a:gd name="connsiteX3" fmla="*/ 993437 w 993437"/>
              <a:gd name="connsiteY3" fmla="*/ 952612 h 993438"/>
              <a:gd name="connsiteX4" fmla="*/ 993437 w 993437"/>
              <a:gd name="connsiteY4" fmla="*/ 993438 h 9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3437" h="993438">
                <a:moveTo>
                  <a:pt x="993437" y="993438"/>
                </a:moveTo>
                <a:lnTo>
                  <a:pt x="0" y="0"/>
                </a:lnTo>
                <a:lnTo>
                  <a:pt x="40825" y="1"/>
                </a:lnTo>
                <a:lnTo>
                  <a:pt x="993437" y="952612"/>
                </a:lnTo>
                <a:lnTo>
                  <a:pt x="993437" y="99343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2" name="Forma Livre: Forma 141">
            <a:extLst>
              <a:ext uri="{FF2B5EF4-FFF2-40B4-BE49-F238E27FC236}">
                <a16:creationId xmlns:a16="http://schemas.microsoft.com/office/drawing/2014/main" id="{A4CFFBA8-B565-42FA-9C0D-4FC6525B06C1}"/>
              </a:ext>
            </a:extLst>
          </p:cNvPr>
          <p:cNvSpPr/>
          <p:nvPr/>
        </p:nvSpPr>
        <p:spPr>
          <a:xfrm rot="13500280">
            <a:off x="-105173" y="1017188"/>
            <a:ext cx="908383" cy="907248"/>
          </a:xfrm>
          <a:custGeom>
            <a:avLst/>
            <a:gdLst>
              <a:gd name="connsiteX0" fmla="*/ 907249 w 908383"/>
              <a:gd name="connsiteY0" fmla="*/ 907248 h 907248"/>
              <a:gd name="connsiteX1" fmla="*/ 0 w 908383"/>
              <a:gd name="connsiteY1" fmla="*/ 0 h 907248"/>
              <a:gd name="connsiteX2" fmla="*/ 40827 w 908383"/>
              <a:gd name="connsiteY2" fmla="*/ 0 h 907248"/>
              <a:gd name="connsiteX3" fmla="*/ 908383 w 908383"/>
              <a:gd name="connsiteY3" fmla="*/ 866422 h 907248"/>
              <a:gd name="connsiteX4" fmla="*/ 907249 w 908383"/>
              <a:gd name="connsiteY4" fmla="*/ 866422 h 907248"/>
              <a:gd name="connsiteX5" fmla="*/ 907249 w 908383"/>
              <a:gd name="connsiteY5" fmla="*/ 907248 h 90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383" h="907248">
                <a:moveTo>
                  <a:pt x="907249" y="907248"/>
                </a:moveTo>
                <a:lnTo>
                  <a:pt x="0" y="0"/>
                </a:lnTo>
                <a:lnTo>
                  <a:pt x="40827" y="0"/>
                </a:lnTo>
                <a:lnTo>
                  <a:pt x="908383" y="866422"/>
                </a:lnTo>
                <a:lnTo>
                  <a:pt x="907249" y="866422"/>
                </a:lnTo>
                <a:lnTo>
                  <a:pt x="907249" y="90724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1" name="Forma Livre: Forma 140">
            <a:extLst>
              <a:ext uri="{FF2B5EF4-FFF2-40B4-BE49-F238E27FC236}">
                <a16:creationId xmlns:a16="http://schemas.microsoft.com/office/drawing/2014/main" id="{98016DB4-3354-4E78-B07E-1D722297B864}"/>
              </a:ext>
            </a:extLst>
          </p:cNvPr>
          <p:cNvSpPr/>
          <p:nvPr/>
        </p:nvSpPr>
        <p:spPr>
          <a:xfrm rot="13500280">
            <a:off x="-123024" y="1060277"/>
            <a:ext cx="822195" cy="821061"/>
          </a:xfrm>
          <a:custGeom>
            <a:avLst/>
            <a:gdLst>
              <a:gd name="connsiteX0" fmla="*/ 821060 w 822195"/>
              <a:gd name="connsiteY0" fmla="*/ 821061 h 821061"/>
              <a:gd name="connsiteX1" fmla="*/ 0 w 822195"/>
              <a:gd name="connsiteY1" fmla="*/ 0 h 821061"/>
              <a:gd name="connsiteX2" fmla="*/ 40826 w 822195"/>
              <a:gd name="connsiteY2" fmla="*/ 1 h 821061"/>
              <a:gd name="connsiteX3" fmla="*/ 822195 w 822195"/>
              <a:gd name="connsiteY3" fmla="*/ 780235 h 821061"/>
              <a:gd name="connsiteX4" fmla="*/ 821060 w 822195"/>
              <a:gd name="connsiteY4" fmla="*/ 780235 h 821061"/>
              <a:gd name="connsiteX5" fmla="*/ 821060 w 822195"/>
              <a:gd name="connsiteY5" fmla="*/ 821061 h 821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2195" h="821061">
                <a:moveTo>
                  <a:pt x="821060" y="821061"/>
                </a:moveTo>
                <a:lnTo>
                  <a:pt x="0" y="0"/>
                </a:lnTo>
                <a:lnTo>
                  <a:pt x="40826" y="1"/>
                </a:lnTo>
                <a:lnTo>
                  <a:pt x="822195" y="780235"/>
                </a:lnTo>
                <a:lnTo>
                  <a:pt x="821060" y="780235"/>
                </a:lnTo>
                <a:lnTo>
                  <a:pt x="821060" y="821061"/>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40" name="Forma livre: Forma 139">
            <a:extLst>
              <a:ext uri="{FF2B5EF4-FFF2-40B4-BE49-F238E27FC236}">
                <a16:creationId xmlns:a16="http://schemas.microsoft.com/office/drawing/2014/main" id="{0CB1EA35-0D05-4F13-871D-0CAB5CECD44A}"/>
              </a:ext>
            </a:extLst>
          </p:cNvPr>
          <p:cNvSpPr/>
          <p:nvPr/>
        </p:nvSpPr>
        <p:spPr>
          <a:xfrm rot="13500280">
            <a:off x="-140475" y="1102398"/>
            <a:ext cx="736006" cy="736005"/>
          </a:xfrm>
          <a:custGeom>
            <a:avLst/>
            <a:gdLst>
              <a:gd name="connsiteX0" fmla="*/ 736005 w 736006"/>
              <a:gd name="connsiteY0" fmla="*/ 736005 h 736005"/>
              <a:gd name="connsiteX1" fmla="*/ 0 w 736006"/>
              <a:gd name="connsiteY1" fmla="*/ 0 h 736005"/>
              <a:gd name="connsiteX2" fmla="*/ 40826 w 736006"/>
              <a:gd name="connsiteY2" fmla="*/ 0 h 736005"/>
              <a:gd name="connsiteX3" fmla="*/ 736006 w 736006"/>
              <a:gd name="connsiteY3" fmla="*/ 695179 h 736005"/>
              <a:gd name="connsiteX4" fmla="*/ 736005 w 736006"/>
              <a:gd name="connsiteY4" fmla="*/ 736005 h 736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006" h="736005">
                <a:moveTo>
                  <a:pt x="736005" y="736005"/>
                </a:moveTo>
                <a:lnTo>
                  <a:pt x="0" y="0"/>
                </a:lnTo>
                <a:lnTo>
                  <a:pt x="40826" y="0"/>
                </a:lnTo>
                <a:lnTo>
                  <a:pt x="736006" y="695179"/>
                </a:lnTo>
                <a:lnTo>
                  <a:pt x="736005" y="736005"/>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9" name="Forma livre: Forma 138">
            <a:extLst>
              <a:ext uri="{FF2B5EF4-FFF2-40B4-BE49-F238E27FC236}">
                <a16:creationId xmlns:a16="http://schemas.microsoft.com/office/drawing/2014/main" id="{17F84AF5-3C7F-4D42-92A9-CCA3CDB8EB55}"/>
              </a:ext>
            </a:extLst>
          </p:cNvPr>
          <p:cNvSpPr/>
          <p:nvPr/>
        </p:nvSpPr>
        <p:spPr>
          <a:xfrm rot="13500280">
            <a:off x="-158323" y="1145488"/>
            <a:ext cx="649817" cy="649817"/>
          </a:xfrm>
          <a:custGeom>
            <a:avLst/>
            <a:gdLst>
              <a:gd name="connsiteX0" fmla="*/ 649817 w 649817"/>
              <a:gd name="connsiteY0" fmla="*/ 649817 h 649817"/>
              <a:gd name="connsiteX1" fmla="*/ 0 w 649817"/>
              <a:gd name="connsiteY1" fmla="*/ 0 h 649817"/>
              <a:gd name="connsiteX2" fmla="*/ 40826 w 649817"/>
              <a:gd name="connsiteY2" fmla="*/ 0 h 649817"/>
              <a:gd name="connsiteX3" fmla="*/ 649817 w 649817"/>
              <a:gd name="connsiteY3" fmla="*/ 608990 h 649817"/>
              <a:gd name="connsiteX4" fmla="*/ 649817 w 649817"/>
              <a:gd name="connsiteY4" fmla="*/ 649817 h 649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817" h="649817">
                <a:moveTo>
                  <a:pt x="649817" y="649817"/>
                </a:moveTo>
                <a:lnTo>
                  <a:pt x="0" y="0"/>
                </a:lnTo>
                <a:lnTo>
                  <a:pt x="40826" y="0"/>
                </a:lnTo>
                <a:lnTo>
                  <a:pt x="649817" y="608990"/>
                </a:lnTo>
                <a:lnTo>
                  <a:pt x="649817" y="649817"/>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8" name="Forma livre: Forma 137">
            <a:extLst>
              <a:ext uri="{FF2B5EF4-FFF2-40B4-BE49-F238E27FC236}">
                <a16:creationId xmlns:a16="http://schemas.microsoft.com/office/drawing/2014/main" id="{FA8E90CE-90F4-42ED-AAAF-0F139BE4E3D5}"/>
              </a:ext>
            </a:extLst>
          </p:cNvPr>
          <p:cNvSpPr/>
          <p:nvPr/>
        </p:nvSpPr>
        <p:spPr>
          <a:xfrm rot="13500280">
            <a:off x="-176338" y="1188978"/>
            <a:ext cx="564761" cy="563628"/>
          </a:xfrm>
          <a:custGeom>
            <a:avLst/>
            <a:gdLst>
              <a:gd name="connsiteX0" fmla="*/ 563628 w 564761"/>
              <a:gd name="connsiteY0" fmla="*/ 563628 h 563628"/>
              <a:gd name="connsiteX1" fmla="*/ 0 w 564761"/>
              <a:gd name="connsiteY1" fmla="*/ 0 h 563628"/>
              <a:gd name="connsiteX2" fmla="*/ 40826 w 564761"/>
              <a:gd name="connsiteY2" fmla="*/ 0 h 563628"/>
              <a:gd name="connsiteX3" fmla="*/ 564761 w 564761"/>
              <a:gd name="connsiteY3" fmla="*/ 522802 h 563628"/>
              <a:gd name="connsiteX4" fmla="*/ 563629 w 564761"/>
              <a:gd name="connsiteY4" fmla="*/ 522802 h 563628"/>
              <a:gd name="connsiteX5" fmla="*/ 563628 w 564761"/>
              <a:gd name="connsiteY5" fmla="*/ 563628 h 56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761" h="563628">
                <a:moveTo>
                  <a:pt x="563628" y="563628"/>
                </a:moveTo>
                <a:lnTo>
                  <a:pt x="0" y="0"/>
                </a:lnTo>
                <a:lnTo>
                  <a:pt x="40826" y="0"/>
                </a:lnTo>
                <a:lnTo>
                  <a:pt x="564761" y="522802"/>
                </a:lnTo>
                <a:lnTo>
                  <a:pt x="563629" y="522802"/>
                </a:lnTo>
                <a:lnTo>
                  <a:pt x="563628" y="563628"/>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37" name="Forma Livre: Forma 136">
            <a:extLst>
              <a:ext uri="{FF2B5EF4-FFF2-40B4-BE49-F238E27FC236}">
                <a16:creationId xmlns:a16="http://schemas.microsoft.com/office/drawing/2014/main" id="{7C1C105E-FE0D-4A36-AE5B-BBA110F6EE53}"/>
              </a:ext>
            </a:extLst>
          </p:cNvPr>
          <p:cNvSpPr/>
          <p:nvPr userDrawn="1"/>
        </p:nvSpPr>
        <p:spPr>
          <a:xfrm rot="13500280">
            <a:off x="-194190" y="1232066"/>
            <a:ext cx="478574" cy="477440"/>
          </a:xfrm>
          <a:custGeom>
            <a:avLst/>
            <a:gdLst>
              <a:gd name="connsiteX0" fmla="*/ 478574 w 478574"/>
              <a:gd name="connsiteY0" fmla="*/ 477440 h 477440"/>
              <a:gd name="connsiteX1" fmla="*/ 0 w 478574"/>
              <a:gd name="connsiteY1" fmla="*/ 0 h 477440"/>
              <a:gd name="connsiteX2" fmla="*/ 40826 w 478574"/>
              <a:gd name="connsiteY2" fmla="*/ 0 h 477440"/>
              <a:gd name="connsiteX3" fmla="*/ 478573 w 478574"/>
              <a:gd name="connsiteY3" fmla="*/ 437747 h 477440"/>
              <a:gd name="connsiteX4" fmla="*/ 478574 w 478574"/>
              <a:gd name="connsiteY4" fmla="*/ 477440 h 477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574" h="477440">
                <a:moveTo>
                  <a:pt x="478574" y="477440"/>
                </a:moveTo>
                <a:lnTo>
                  <a:pt x="0" y="0"/>
                </a:lnTo>
                <a:lnTo>
                  <a:pt x="40826" y="0"/>
                </a:lnTo>
                <a:lnTo>
                  <a:pt x="478573" y="437747"/>
                </a:lnTo>
                <a:lnTo>
                  <a:pt x="478574" y="477440"/>
                </a:lnTo>
                <a:close/>
              </a:path>
            </a:pathLst>
          </a:custGeom>
          <a:solidFill>
            <a:schemeClr val="tx2"/>
          </a:solidFill>
          <a:ln w="11334" cap="flat">
            <a:noFill/>
            <a:prstDash val="solid"/>
            <a:miter/>
          </a:ln>
        </p:spPr>
        <p:txBody>
          <a:bodyPr rtlCol="0" anchor="ctr"/>
          <a:lstStyle>
            <a:defPPr>
              <a:defRPr lang="pt-BR"/>
            </a:defPPr>
          </a:lstStyle>
          <a:p>
            <a:pPr rtl="0"/>
            <a:endParaRPr lang="pt-BR" dirty="0"/>
          </a:p>
        </p:txBody>
      </p:sp>
      <p:sp>
        <p:nvSpPr>
          <p:cNvPr id="163" name="Forma livre: Forma 162">
            <a:extLst>
              <a:ext uri="{FF2B5EF4-FFF2-40B4-BE49-F238E27FC236}">
                <a16:creationId xmlns:a16="http://schemas.microsoft.com/office/drawing/2014/main" id="{FEE07693-1822-40D4-88A4-0F663C787D7E}"/>
              </a:ext>
            </a:extLst>
          </p:cNvPr>
          <p:cNvSpPr/>
          <p:nvPr userDrawn="1"/>
        </p:nvSpPr>
        <p:spPr>
          <a:xfrm>
            <a:off x="2202360" y="6829131"/>
            <a:ext cx="918980" cy="28869"/>
          </a:xfrm>
          <a:custGeom>
            <a:avLst/>
            <a:gdLst>
              <a:gd name="connsiteX0" fmla="*/ 0 w 918980"/>
              <a:gd name="connsiteY0" fmla="*/ 0 h 28869"/>
              <a:gd name="connsiteX1" fmla="*/ 918980 w 918980"/>
              <a:gd name="connsiteY1" fmla="*/ 0 h 28869"/>
              <a:gd name="connsiteX2" fmla="*/ 890112 w 918980"/>
              <a:gd name="connsiteY2" fmla="*/ 28868 h 28869"/>
              <a:gd name="connsiteX3" fmla="*/ 28869 w 918980"/>
              <a:gd name="connsiteY3" fmla="*/ 28869 h 28869"/>
              <a:gd name="connsiteX4" fmla="*/ 0 w 918980"/>
              <a:gd name="connsiteY4" fmla="*/ 0 h 2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8980" h="28869">
                <a:moveTo>
                  <a:pt x="0" y="0"/>
                </a:moveTo>
                <a:lnTo>
                  <a:pt x="918980" y="0"/>
                </a:lnTo>
                <a:lnTo>
                  <a:pt x="890112" y="28868"/>
                </a:lnTo>
                <a:lnTo>
                  <a:pt x="28869" y="2886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4" name="Forma livre: Forma 183">
            <a:extLst>
              <a:ext uri="{FF2B5EF4-FFF2-40B4-BE49-F238E27FC236}">
                <a16:creationId xmlns:a16="http://schemas.microsoft.com/office/drawing/2014/main" id="{AD282910-ECE9-4B26-9656-AD1D41D44AC8}"/>
              </a:ext>
            </a:extLst>
          </p:cNvPr>
          <p:cNvSpPr/>
          <p:nvPr userDrawn="1"/>
        </p:nvSpPr>
        <p:spPr>
          <a:xfrm>
            <a:off x="1089323" y="5806086"/>
            <a:ext cx="30139" cy="1051915"/>
          </a:xfrm>
          <a:custGeom>
            <a:avLst/>
            <a:gdLst>
              <a:gd name="connsiteX0" fmla="*/ 28833 w 30139"/>
              <a:gd name="connsiteY0" fmla="*/ 0 h 1051915"/>
              <a:gd name="connsiteX1" fmla="*/ 30139 w 30139"/>
              <a:gd name="connsiteY1" fmla="*/ 1051915 h 1051915"/>
              <a:gd name="connsiteX2" fmla="*/ 1271 w 30139"/>
              <a:gd name="connsiteY2" fmla="*/ 1051915 h 1051915"/>
              <a:gd name="connsiteX3" fmla="*/ 0 w 30139"/>
              <a:gd name="connsiteY3" fmla="*/ 28904 h 1051915"/>
              <a:gd name="connsiteX4" fmla="*/ 28833 w 30139"/>
              <a:gd name="connsiteY4" fmla="*/ 0 h 1051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139" h="1051915">
                <a:moveTo>
                  <a:pt x="28833" y="0"/>
                </a:moveTo>
                <a:lnTo>
                  <a:pt x="30139" y="1051915"/>
                </a:lnTo>
                <a:lnTo>
                  <a:pt x="1271" y="1051915"/>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3" name="Forma livre: Forma 182">
            <a:extLst>
              <a:ext uri="{FF2B5EF4-FFF2-40B4-BE49-F238E27FC236}">
                <a16:creationId xmlns:a16="http://schemas.microsoft.com/office/drawing/2014/main" id="{7C7A453C-4565-4652-9781-F1488009734C}"/>
              </a:ext>
            </a:extLst>
          </p:cNvPr>
          <p:cNvSpPr/>
          <p:nvPr userDrawn="1"/>
        </p:nvSpPr>
        <p:spPr>
          <a:xfrm>
            <a:off x="1028453" y="5867106"/>
            <a:ext cx="30064" cy="990894"/>
          </a:xfrm>
          <a:custGeom>
            <a:avLst/>
            <a:gdLst>
              <a:gd name="connsiteX0" fmla="*/ 28833 w 30064"/>
              <a:gd name="connsiteY0" fmla="*/ 0 h 990894"/>
              <a:gd name="connsiteX1" fmla="*/ 30064 w 30064"/>
              <a:gd name="connsiteY1" fmla="*/ 990894 h 990894"/>
              <a:gd name="connsiteX2" fmla="*/ 1195 w 30064"/>
              <a:gd name="connsiteY2" fmla="*/ 990894 h 990894"/>
              <a:gd name="connsiteX3" fmla="*/ 0 w 30064"/>
              <a:gd name="connsiteY3" fmla="*/ 28904 h 990894"/>
              <a:gd name="connsiteX4" fmla="*/ 28833 w 30064"/>
              <a:gd name="connsiteY4" fmla="*/ 0 h 990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064" h="990894">
                <a:moveTo>
                  <a:pt x="28833" y="0"/>
                </a:moveTo>
                <a:lnTo>
                  <a:pt x="30064" y="990894"/>
                </a:lnTo>
                <a:lnTo>
                  <a:pt x="1195" y="990894"/>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2" name="Forma livre: Forma 181">
            <a:extLst>
              <a:ext uri="{FF2B5EF4-FFF2-40B4-BE49-F238E27FC236}">
                <a16:creationId xmlns:a16="http://schemas.microsoft.com/office/drawing/2014/main" id="{DE479407-B0BB-45F1-A93D-05ED5B41F316}"/>
              </a:ext>
            </a:extLst>
          </p:cNvPr>
          <p:cNvSpPr/>
          <p:nvPr userDrawn="1"/>
        </p:nvSpPr>
        <p:spPr>
          <a:xfrm>
            <a:off x="967584" y="5928926"/>
            <a:ext cx="30790" cy="929074"/>
          </a:xfrm>
          <a:custGeom>
            <a:avLst/>
            <a:gdLst>
              <a:gd name="connsiteX0" fmla="*/ 29636 w 30790"/>
              <a:gd name="connsiteY0" fmla="*/ 0 h 929074"/>
              <a:gd name="connsiteX1" fmla="*/ 30790 w 30790"/>
              <a:gd name="connsiteY1" fmla="*/ 929074 h 929074"/>
              <a:gd name="connsiteX2" fmla="*/ 1401 w 30790"/>
              <a:gd name="connsiteY2" fmla="*/ 929074 h 929074"/>
              <a:gd name="connsiteX3" fmla="*/ 0 w 30790"/>
              <a:gd name="connsiteY3" fmla="*/ 28104 h 929074"/>
              <a:gd name="connsiteX4" fmla="*/ 803 w 30790"/>
              <a:gd name="connsiteY4" fmla="*/ 28905 h 929074"/>
              <a:gd name="connsiteX5" fmla="*/ 29636 w 30790"/>
              <a:gd name="connsiteY5" fmla="*/ 0 h 929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0" h="929074">
                <a:moveTo>
                  <a:pt x="29636" y="0"/>
                </a:moveTo>
                <a:lnTo>
                  <a:pt x="30790" y="929074"/>
                </a:lnTo>
                <a:lnTo>
                  <a:pt x="1401" y="929074"/>
                </a:lnTo>
                <a:lnTo>
                  <a:pt x="0" y="28104"/>
                </a:lnTo>
                <a:lnTo>
                  <a:pt x="803" y="28905"/>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1" name="Forma livre: Forma 180">
            <a:extLst>
              <a:ext uri="{FF2B5EF4-FFF2-40B4-BE49-F238E27FC236}">
                <a16:creationId xmlns:a16="http://schemas.microsoft.com/office/drawing/2014/main" id="{0271515D-B4B7-4502-B24F-DC5480444ED0}"/>
              </a:ext>
            </a:extLst>
          </p:cNvPr>
          <p:cNvSpPr/>
          <p:nvPr userDrawn="1"/>
        </p:nvSpPr>
        <p:spPr>
          <a:xfrm>
            <a:off x="906717" y="5989948"/>
            <a:ext cx="30713" cy="868053"/>
          </a:xfrm>
          <a:custGeom>
            <a:avLst/>
            <a:gdLst>
              <a:gd name="connsiteX0" fmla="*/ 29635 w 30713"/>
              <a:gd name="connsiteY0" fmla="*/ 0 h 868053"/>
              <a:gd name="connsiteX1" fmla="*/ 30713 w 30713"/>
              <a:gd name="connsiteY1" fmla="*/ 868053 h 868053"/>
              <a:gd name="connsiteX2" fmla="*/ 1319 w 30713"/>
              <a:gd name="connsiteY2" fmla="*/ 868053 h 868053"/>
              <a:gd name="connsiteX3" fmla="*/ 0 w 30713"/>
              <a:gd name="connsiteY3" fmla="*/ 28103 h 868053"/>
              <a:gd name="connsiteX4" fmla="*/ 802 w 30713"/>
              <a:gd name="connsiteY4" fmla="*/ 28904 h 868053"/>
              <a:gd name="connsiteX5" fmla="*/ 29635 w 30713"/>
              <a:gd name="connsiteY5" fmla="*/ 0 h 86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13" h="868053">
                <a:moveTo>
                  <a:pt x="29635" y="0"/>
                </a:moveTo>
                <a:lnTo>
                  <a:pt x="30713" y="868053"/>
                </a:lnTo>
                <a:lnTo>
                  <a:pt x="1319" y="868053"/>
                </a:lnTo>
                <a:lnTo>
                  <a:pt x="0" y="28103"/>
                </a:lnTo>
                <a:lnTo>
                  <a:pt x="802"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80" name="Forma livre: Forma 179">
            <a:extLst>
              <a:ext uri="{FF2B5EF4-FFF2-40B4-BE49-F238E27FC236}">
                <a16:creationId xmlns:a16="http://schemas.microsoft.com/office/drawing/2014/main" id="{DB364732-EC14-4416-964A-13F3D77CDBBD}"/>
              </a:ext>
            </a:extLst>
          </p:cNvPr>
          <p:cNvSpPr/>
          <p:nvPr userDrawn="1"/>
        </p:nvSpPr>
        <p:spPr>
          <a:xfrm>
            <a:off x="846647" y="6049364"/>
            <a:ext cx="29838" cy="808636"/>
          </a:xfrm>
          <a:custGeom>
            <a:avLst/>
            <a:gdLst>
              <a:gd name="connsiteX0" fmla="*/ 28833 w 29838"/>
              <a:gd name="connsiteY0" fmla="*/ 0 h 808636"/>
              <a:gd name="connsiteX1" fmla="*/ 29838 w 29838"/>
              <a:gd name="connsiteY1" fmla="*/ 808636 h 808636"/>
              <a:gd name="connsiteX2" fmla="*/ 969 w 29838"/>
              <a:gd name="connsiteY2" fmla="*/ 808636 h 808636"/>
              <a:gd name="connsiteX3" fmla="*/ 0 w 29838"/>
              <a:gd name="connsiteY3" fmla="*/ 28904 h 808636"/>
              <a:gd name="connsiteX4" fmla="*/ 28833 w 29838"/>
              <a:gd name="connsiteY4" fmla="*/ 0 h 808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8" h="808636">
                <a:moveTo>
                  <a:pt x="28833" y="0"/>
                </a:moveTo>
                <a:lnTo>
                  <a:pt x="29838" y="808636"/>
                </a:lnTo>
                <a:lnTo>
                  <a:pt x="969" y="808636"/>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9" name="Forma livre: Forma 178">
            <a:extLst>
              <a:ext uri="{FF2B5EF4-FFF2-40B4-BE49-F238E27FC236}">
                <a16:creationId xmlns:a16="http://schemas.microsoft.com/office/drawing/2014/main" id="{619347B5-2692-4514-B67B-159C25FA4940}"/>
              </a:ext>
            </a:extLst>
          </p:cNvPr>
          <p:cNvSpPr/>
          <p:nvPr userDrawn="1"/>
        </p:nvSpPr>
        <p:spPr>
          <a:xfrm>
            <a:off x="785780" y="6110384"/>
            <a:ext cx="29761" cy="747617"/>
          </a:xfrm>
          <a:custGeom>
            <a:avLst/>
            <a:gdLst>
              <a:gd name="connsiteX0" fmla="*/ 28832 w 29761"/>
              <a:gd name="connsiteY0" fmla="*/ 0 h 747617"/>
              <a:gd name="connsiteX1" fmla="*/ 29761 w 29761"/>
              <a:gd name="connsiteY1" fmla="*/ 747617 h 747617"/>
              <a:gd name="connsiteX2" fmla="*/ 893 w 29761"/>
              <a:gd name="connsiteY2" fmla="*/ 747617 h 747617"/>
              <a:gd name="connsiteX3" fmla="*/ 0 w 29761"/>
              <a:gd name="connsiteY3" fmla="*/ 28905 h 747617"/>
              <a:gd name="connsiteX4" fmla="*/ 28832 w 29761"/>
              <a:gd name="connsiteY4" fmla="*/ 0 h 747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61" h="747617">
                <a:moveTo>
                  <a:pt x="28832" y="0"/>
                </a:moveTo>
                <a:lnTo>
                  <a:pt x="29761" y="747617"/>
                </a:lnTo>
                <a:lnTo>
                  <a:pt x="893" y="747617"/>
                </a:lnTo>
                <a:lnTo>
                  <a:pt x="0" y="28905"/>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8" name="Forma livre: Forma 177">
            <a:extLst>
              <a:ext uri="{FF2B5EF4-FFF2-40B4-BE49-F238E27FC236}">
                <a16:creationId xmlns:a16="http://schemas.microsoft.com/office/drawing/2014/main" id="{E1746638-BCA2-4B8F-A315-9514E1973CDD}"/>
              </a:ext>
            </a:extLst>
          </p:cNvPr>
          <p:cNvSpPr/>
          <p:nvPr userDrawn="1"/>
        </p:nvSpPr>
        <p:spPr>
          <a:xfrm>
            <a:off x="724911" y="6172206"/>
            <a:ext cx="30487" cy="685795"/>
          </a:xfrm>
          <a:custGeom>
            <a:avLst/>
            <a:gdLst>
              <a:gd name="connsiteX0" fmla="*/ 29635 w 30487"/>
              <a:gd name="connsiteY0" fmla="*/ 0 h 685795"/>
              <a:gd name="connsiteX1" fmla="*/ 30487 w 30487"/>
              <a:gd name="connsiteY1" fmla="*/ 685795 h 685795"/>
              <a:gd name="connsiteX2" fmla="*/ 1071 w 30487"/>
              <a:gd name="connsiteY2" fmla="*/ 685795 h 685795"/>
              <a:gd name="connsiteX3" fmla="*/ 0 w 30487"/>
              <a:gd name="connsiteY3" fmla="*/ 28103 h 685795"/>
              <a:gd name="connsiteX4" fmla="*/ 803 w 30487"/>
              <a:gd name="connsiteY4" fmla="*/ 28904 h 685795"/>
              <a:gd name="connsiteX5" fmla="*/ 29635 w 30487"/>
              <a:gd name="connsiteY5" fmla="*/ 0 h 68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7" h="685795">
                <a:moveTo>
                  <a:pt x="29635" y="0"/>
                </a:moveTo>
                <a:lnTo>
                  <a:pt x="30487" y="685795"/>
                </a:lnTo>
                <a:lnTo>
                  <a:pt x="1071" y="685795"/>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7" name="Forma livre: Forma 176">
            <a:extLst>
              <a:ext uri="{FF2B5EF4-FFF2-40B4-BE49-F238E27FC236}">
                <a16:creationId xmlns:a16="http://schemas.microsoft.com/office/drawing/2014/main" id="{47F56D6B-560F-4123-9E05-11ACF383DF87}"/>
              </a:ext>
            </a:extLst>
          </p:cNvPr>
          <p:cNvSpPr/>
          <p:nvPr userDrawn="1"/>
        </p:nvSpPr>
        <p:spPr>
          <a:xfrm>
            <a:off x="664843" y="6231622"/>
            <a:ext cx="29611" cy="626379"/>
          </a:xfrm>
          <a:custGeom>
            <a:avLst/>
            <a:gdLst>
              <a:gd name="connsiteX0" fmla="*/ 28833 w 29611"/>
              <a:gd name="connsiteY0" fmla="*/ 0 h 626379"/>
              <a:gd name="connsiteX1" fmla="*/ 29611 w 29611"/>
              <a:gd name="connsiteY1" fmla="*/ 626379 h 626379"/>
              <a:gd name="connsiteX2" fmla="*/ 742 w 29611"/>
              <a:gd name="connsiteY2" fmla="*/ 626379 h 626379"/>
              <a:gd name="connsiteX3" fmla="*/ 0 w 29611"/>
              <a:gd name="connsiteY3" fmla="*/ 28904 h 626379"/>
              <a:gd name="connsiteX4" fmla="*/ 28833 w 29611"/>
              <a:gd name="connsiteY4" fmla="*/ 0 h 626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11" h="626379">
                <a:moveTo>
                  <a:pt x="28833" y="0"/>
                </a:moveTo>
                <a:lnTo>
                  <a:pt x="29611" y="626379"/>
                </a:lnTo>
                <a:lnTo>
                  <a:pt x="742" y="62637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6" name="Forma livre: Forma 175">
            <a:extLst>
              <a:ext uri="{FF2B5EF4-FFF2-40B4-BE49-F238E27FC236}">
                <a16:creationId xmlns:a16="http://schemas.microsoft.com/office/drawing/2014/main" id="{2FD3A4D4-C05F-4057-8408-6FF0887E068F}"/>
              </a:ext>
            </a:extLst>
          </p:cNvPr>
          <p:cNvSpPr/>
          <p:nvPr userDrawn="1"/>
        </p:nvSpPr>
        <p:spPr>
          <a:xfrm>
            <a:off x="603974" y="6292642"/>
            <a:ext cx="29535" cy="565359"/>
          </a:xfrm>
          <a:custGeom>
            <a:avLst/>
            <a:gdLst>
              <a:gd name="connsiteX0" fmla="*/ 28833 w 29535"/>
              <a:gd name="connsiteY0" fmla="*/ 0 h 565359"/>
              <a:gd name="connsiteX1" fmla="*/ 29535 w 29535"/>
              <a:gd name="connsiteY1" fmla="*/ 565359 h 565359"/>
              <a:gd name="connsiteX2" fmla="*/ 666 w 29535"/>
              <a:gd name="connsiteY2" fmla="*/ 565359 h 565359"/>
              <a:gd name="connsiteX3" fmla="*/ 0 w 29535"/>
              <a:gd name="connsiteY3" fmla="*/ 28904 h 565359"/>
              <a:gd name="connsiteX4" fmla="*/ 28833 w 29535"/>
              <a:gd name="connsiteY4" fmla="*/ 0 h 565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35" h="565359">
                <a:moveTo>
                  <a:pt x="28833" y="0"/>
                </a:moveTo>
                <a:lnTo>
                  <a:pt x="29535" y="565359"/>
                </a:lnTo>
                <a:lnTo>
                  <a:pt x="666" y="565359"/>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5" name="Forma livre: Forma 174">
            <a:extLst>
              <a:ext uri="{FF2B5EF4-FFF2-40B4-BE49-F238E27FC236}">
                <a16:creationId xmlns:a16="http://schemas.microsoft.com/office/drawing/2014/main" id="{32EAC669-BA43-4F58-9784-4CCDFE4D6F4E}"/>
              </a:ext>
            </a:extLst>
          </p:cNvPr>
          <p:cNvSpPr/>
          <p:nvPr userDrawn="1"/>
        </p:nvSpPr>
        <p:spPr>
          <a:xfrm>
            <a:off x="543104" y="6353662"/>
            <a:ext cx="29460" cy="504339"/>
          </a:xfrm>
          <a:custGeom>
            <a:avLst/>
            <a:gdLst>
              <a:gd name="connsiteX0" fmla="*/ 28833 w 29460"/>
              <a:gd name="connsiteY0" fmla="*/ 0 h 504339"/>
              <a:gd name="connsiteX1" fmla="*/ 29460 w 29460"/>
              <a:gd name="connsiteY1" fmla="*/ 504339 h 504339"/>
              <a:gd name="connsiteX2" fmla="*/ 591 w 29460"/>
              <a:gd name="connsiteY2" fmla="*/ 504339 h 504339"/>
              <a:gd name="connsiteX3" fmla="*/ 0 w 29460"/>
              <a:gd name="connsiteY3" fmla="*/ 28905 h 504339"/>
              <a:gd name="connsiteX4" fmla="*/ 28833 w 29460"/>
              <a:gd name="connsiteY4" fmla="*/ 0 h 5043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60" h="504339">
                <a:moveTo>
                  <a:pt x="28833" y="0"/>
                </a:moveTo>
                <a:lnTo>
                  <a:pt x="29460" y="504339"/>
                </a:lnTo>
                <a:lnTo>
                  <a:pt x="591" y="504339"/>
                </a:lnTo>
                <a:lnTo>
                  <a:pt x="0" y="28905"/>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4" name="Forma livre: Forma 173">
            <a:extLst>
              <a:ext uri="{FF2B5EF4-FFF2-40B4-BE49-F238E27FC236}">
                <a16:creationId xmlns:a16="http://schemas.microsoft.com/office/drawing/2014/main" id="{73CAE3B4-689F-4EC3-8CC9-EB6D360E3846}"/>
              </a:ext>
            </a:extLst>
          </p:cNvPr>
          <p:cNvSpPr/>
          <p:nvPr userDrawn="1"/>
        </p:nvSpPr>
        <p:spPr>
          <a:xfrm>
            <a:off x="482237" y="6415482"/>
            <a:ext cx="30185" cy="442518"/>
          </a:xfrm>
          <a:custGeom>
            <a:avLst/>
            <a:gdLst>
              <a:gd name="connsiteX0" fmla="*/ 29635 w 30185"/>
              <a:gd name="connsiteY0" fmla="*/ 0 h 442518"/>
              <a:gd name="connsiteX1" fmla="*/ 30185 w 30185"/>
              <a:gd name="connsiteY1" fmla="*/ 442518 h 442518"/>
              <a:gd name="connsiteX2" fmla="*/ 724 w 30185"/>
              <a:gd name="connsiteY2" fmla="*/ 442518 h 442518"/>
              <a:gd name="connsiteX3" fmla="*/ 0 w 30185"/>
              <a:gd name="connsiteY3" fmla="*/ 28104 h 442518"/>
              <a:gd name="connsiteX4" fmla="*/ 803 w 30185"/>
              <a:gd name="connsiteY4" fmla="*/ 28905 h 442518"/>
              <a:gd name="connsiteX5" fmla="*/ 29635 w 30185"/>
              <a:gd name="connsiteY5" fmla="*/ 0 h 442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5" h="442518">
                <a:moveTo>
                  <a:pt x="29635" y="0"/>
                </a:moveTo>
                <a:lnTo>
                  <a:pt x="30185" y="442518"/>
                </a:lnTo>
                <a:lnTo>
                  <a:pt x="724" y="442518"/>
                </a:lnTo>
                <a:lnTo>
                  <a:pt x="0" y="28104"/>
                </a:lnTo>
                <a:lnTo>
                  <a:pt x="803" y="28905"/>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3" name="Forma livre: Forma 172">
            <a:extLst>
              <a:ext uri="{FF2B5EF4-FFF2-40B4-BE49-F238E27FC236}">
                <a16:creationId xmlns:a16="http://schemas.microsoft.com/office/drawing/2014/main" id="{8665978C-1CDF-4EF9-9A5C-4C6C0B3BE0F0}"/>
              </a:ext>
            </a:extLst>
          </p:cNvPr>
          <p:cNvSpPr/>
          <p:nvPr userDrawn="1"/>
        </p:nvSpPr>
        <p:spPr>
          <a:xfrm>
            <a:off x="422168" y="6474900"/>
            <a:ext cx="29308" cy="383101"/>
          </a:xfrm>
          <a:custGeom>
            <a:avLst/>
            <a:gdLst>
              <a:gd name="connsiteX0" fmla="*/ 28832 w 29308"/>
              <a:gd name="connsiteY0" fmla="*/ 0 h 383101"/>
              <a:gd name="connsiteX1" fmla="*/ 29308 w 29308"/>
              <a:gd name="connsiteY1" fmla="*/ 383101 h 383101"/>
              <a:gd name="connsiteX2" fmla="*/ 440 w 29308"/>
              <a:gd name="connsiteY2" fmla="*/ 383101 h 383101"/>
              <a:gd name="connsiteX3" fmla="*/ 0 w 29308"/>
              <a:gd name="connsiteY3" fmla="*/ 28904 h 383101"/>
              <a:gd name="connsiteX4" fmla="*/ 28832 w 29308"/>
              <a:gd name="connsiteY4" fmla="*/ 0 h 383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08" h="383101">
                <a:moveTo>
                  <a:pt x="28832" y="0"/>
                </a:moveTo>
                <a:lnTo>
                  <a:pt x="29308" y="383101"/>
                </a:lnTo>
                <a:lnTo>
                  <a:pt x="440" y="383101"/>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2" name="Forma livre: Forma 171">
            <a:extLst>
              <a:ext uri="{FF2B5EF4-FFF2-40B4-BE49-F238E27FC236}">
                <a16:creationId xmlns:a16="http://schemas.microsoft.com/office/drawing/2014/main" id="{97F81447-DAE2-4092-B156-2723E18064A7}"/>
              </a:ext>
            </a:extLst>
          </p:cNvPr>
          <p:cNvSpPr/>
          <p:nvPr userDrawn="1"/>
        </p:nvSpPr>
        <p:spPr>
          <a:xfrm>
            <a:off x="361300" y="6535920"/>
            <a:ext cx="29233" cy="322081"/>
          </a:xfrm>
          <a:custGeom>
            <a:avLst/>
            <a:gdLst>
              <a:gd name="connsiteX0" fmla="*/ 28833 w 29233"/>
              <a:gd name="connsiteY0" fmla="*/ 0 h 322081"/>
              <a:gd name="connsiteX1" fmla="*/ 29233 w 29233"/>
              <a:gd name="connsiteY1" fmla="*/ 322081 h 322081"/>
              <a:gd name="connsiteX2" fmla="*/ 364 w 29233"/>
              <a:gd name="connsiteY2" fmla="*/ 322081 h 322081"/>
              <a:gd name="connsiteX3" fmla="*/ 0 w 29233"/>
              <a:gd name="connsiteY3" fmla="*/ 28904 h 322081"/>
              <a:gd name="connsiteX4" fmla="*/ 28833 w 29233"/>
              <a:gd name="connsiteY4" fmla="*/ 0 h 322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33" h="322081">
                <a:moveTo>
                  <a:pt x="28833" y="0"/>
                </a:moveTo>
                <a:lnTo>
                  <a:pt x="29233" y="322081"/>
                </a:lnTo>
                <a:lnTo>
                  <a:pt x="364" y="322081"/>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1" name="Forma livre: Forma 170">
            <a:extLst>
              <a:ext uri="{FF2B5EF4-FFF2-40B4-BE49-F238E27FC236}">
                <a16:creationId xmlns:a16="http://schemas.microsoft.com/office/drawing/2014/main" id="{AB0C8140-456A-4593-9DC3-5A53E63B0CDF}"/>
              </a:ext>
            </a:extLst>
          </p:cNvPr>
          <p:cNvSpPr/>
          <p:nvPr userDrawn="1"/>
        </p:nvSpPr>
        <p:spPr>
          <a:xfrm>
            <a:off x="300431" y="6597740"/>
            <a:ext cx="29959" cy="260260"/>
          </a:xfrm>
          <a:custGeom>
            <a:avLst/>
            <a:gdLst>
              <a:gd name="connsiteX0" fmla="*/ 29636 w 29959"/>
              <a:gd name="connsiteY0" fmla="*/ 0 h 260260"/>
              <a:gd name="connsiteX1" fmla="*/ 29959 w 29959"/>
              <a:gd name="connsiteY1" fmla="*/ 260260 h 260260"/>
              <a:gd name="connsiteX2" fmla="*/ 440 w 29959"/>
              <a:gd name="connsiteY2" fmla="*/ 260260 h 260260"/>
              <a:gd name="connsiteX3" fmla="*/ 0 w 29959"/>
              <a:gd name="connsiteY3" fmla="*/ 28104 h 260260"/>
              <a:gd name="connsiteX4" fmla="*/ 803 w 29959"/>
              <a:gd name="connsiteY4" fmla="*/ 28904 h 260260"/>
              <a:gd name="connsiteX5" fmla="*/ 29636 w 29959"/>
              <a:gd name="connsiteY5" fmla="*/ 0 h 26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9" h="260260">
                <a:moveTo>
                  <a:pt x="29636" y="0"/>
                </a:moveTo>
                <a:lnTo>
                  <a:pt x="29959" y="260260"/>
                </a:lnTo>
                <a:lnTo>
                  <a:pt x="440" y="260260"/>
                </a:lnTo>
                <a:lnTo>
                  <a:pt x="0" y="28104"/>
                </a:lnTo>
                <a:lnTo>
                  <a:pt x="803" y="28904"/>
                </a:lnTo>
                <a:lnTo>
                  <a:pt x="29636"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70" name="Forma livre: Forma 169">
            <a:extLst>
              <a:ext uri="{FF2B5EF4-FFF2-40B4-BE49-F238E27FC236}">
                <a16:creationId xmlns:a16="http://schemas.microsoft.com/office/drawing/2014/main" id="{E1411ED6-803D-4C5A-8E92-8EAC28ACA255}"/>
              </a:ext>
            </a:extLst>
          </p:cNvPr>
          <p:cNvSpPr/>
          <p:nvPr userDrawn="1"/>
        </p:nvSpPr>
        <p:spPr>
          <a:xfrm>
            <a:off x="239562" y="6658760"/>
            <a:ext cx="29882" cy="199240"/>
          </a:xfrm>
          <a:custGeom>
            <a:avLst/>
            <a:gdLst>
              <a:gd name="connsiteX0" fmla="*/ 29635 w 29882"/>
              <a:gd name="connsiteY0" fmla="*/ 0 h 199240"/>
              <a:gd name="connsiteX1" fmla="*/ 29882 w 29882"/>
              <a:gd name="connsiteY1" fmla="*/ 199240 h 199240"/>
              <a:gd name="connsiteX2" fmla="*/ 337 w 29882"/>
              <a:gd name="connsiteY2" fmla="*/ 199240 h 199240"/>
              <a:gd name="connsiteX3" fmla="*/ 0 w 29882"/>
              <a:gd name="connsiteY3" fmla="*/ 28103 h 199240"/>
              <a:gd name="connsiteX4" fmla="*/ 803 w 29882"/>
              <a:gd name="connsiteY4" fmla="*/ 28904 h 199240"/>
              <a:gd name="connsiteX5" fmla="*/ 29635 w 29882"/>
              <a:gd name="connsiteY5" fmla="*/ 0 h 19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82" h="199240">
                <a:moveTo>
                  <a:pt x="29635" y="0"/>
                </a:moveTo>
                <a:lnTo>
                  <a:pt x="29882" y="199240"/>
                </a:lnTo>
                <a:lnTo>
                  <a:pt x="337" y="199240"/>
                </a:lnTo>
                <a:lnTo>
                  <a:pt x="0" y="28103"/>
                </a:lnTo>
                <a:lnTo>
                  <a:pt x="803" y="28904"/>
                </a:lnTo>
                <a:lnTo>
                  <a:pt x="2963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9" name="Forma livre: Forma 168">
            <a:extLst>
              <a:ext uri="{FF2B5EF4-FFF2-40B4-BE49-F238E27FC236}">
                <a16:creationId xmlns:a16="http://schemas.microsoft.com/office/drawing/2014/main" id="{D3F198DF-8521-45A1-8BAE-4FC70FC420A8}"/>
              </a:ext>
            </a:extLst>
          </p:cNvPr>
          <p:cNvSpPr/>
          <p:nvPr userDrawn="1"/>
        </p:nvSpPr>
        <p:spPr>
          <a:xfrm>
            <a:off x="179494" y="6718178"/>
            <a:ext cx="29006" cy="139823"/>
          </a:xfrm>
          <a:custGeom>
            <a:avLst/>
            <a:gdLst>
              <a:gd name="connsiteX0" fmla="*/ 28832 w 29006"/>
              <a:gd name="connsiteY0" fmla="*/ 0 h 139823"/>
              <a:gd name="connsiteX1" fmla="*/ 29006 w 29006"/>
              <a:gd name="connsiteY1" fmla="*/ 139823 h 139823"/>
              <a:gd name="connsiteX2" fmla="*/ 138 w 29006"/>
              <a:gd name="connsiteY2" fmla="*/ 139823 h 139823"/>
              <a:gd name="connsiteX3" fmla="*/ 0 w 29006"/>
              <a:gd name="connsiteY3" fmla="*/ 28904 h 139823"/>
              <a:gd name="connsiteX4" fmla="*/ 28832 w 29006"/>
              <a:gd name="connsiteY4" fmla="*/ 0 h 1398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06" h="139823">
                <a:moveTo>
                  <a:pt x="28832" y="0"/>
                </a:moveTo>
                <a:lnTo>
                  <a:pt x="29006" y="139823"/>
                </a:lnTo>
                <a:lnTo>
                  <a:pt x="138" y="139823"/>
                </a:lnTo>
                <a:lnTo>
                  <a:pt x="0" y="28904"/>
                </a:lnTo>
                <a:lnTo>
                  <a:pt x="28832"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8" name="Forma livre: Forma 167">
            <a:extLst>
              <a:ext uri="{FF2B5EF4-FFF2-40B4-BE49-F238E27FC236}">
                <a16:creationId xmlns:a16="http://schemas.microsoft.com/office/drawing/2014/main" id="{AAA80212-BA6E-448F-BA91-287462E1D34C}"/>
              </a:ext>
            </a:extLst>
          </p:cNvPr>
          <p:cNvSpPr/>
          <p:nvPr userDrawn="1"/>
        </p:nvSpPr>
        <p:spPr>
          <a:xfrm>
            <a:off x="118626" y="6779198"/>
            <a:ext cx="28931" cy="78803"/>
          </a:xfrm>
          <a:custGeom>
            <a:avLst/>
            <a:gdLst>
              <a:gd name="connsiteX0" fmla="*/ 28833 w 28931"/>
              <a:gd name="connsiteY0" fmla="*/ 0 h 78803"/>
              <a:gd name="connsiteX1" fmla="*/ 28931 w 28931"/>
              <a:gd name="connsiteY1" fmla="*/ 78803 h 78803"/>
              <a:gd name="connsiteX2" fmla="*/ 62 w 28931"/>
              <a:gd name="connsiteY2" fmla="*/ 78803 h 78803"/>
              <a:gd name="connsiteX3" fmla="*/ 0 w 28931"/>
              <a:gd name="connsiteY3" fmla="*/ 28904 h 78803"/>
              <a:gd name="connsiteX4" fmla="*/ 28833 w 28931"/>
              <a:gd name="connsiteY4" fmla="*/ 0 h 78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31" h="78803">
                <a:moveTo>
                  <a:pt x="28833" y="0"/>
                </a:moveTo>
                <a:lnTo>
                  <a:pt x="28931" y="78803"/>
                </a:lnTo>
                <a:lnTo>
                  <a:pt x="62" y="78803"/>
                </a:lnTo>
                <a:lnTo>
                  <a:pt x="0" y="28904"/>
                </a:lnTo>
                <a:lnTo>
                  <a:pt x="2883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167" name="Forma livre: Forma 166">
            <a:extLst>
              <a:ext uri="{FF2B5EF4-FFF2-40B4-BE49-F238E27FC236}">
                <a16:creationId xmlns:a16="http://schemas.microsoft.com/office/drawing/2014/main" id="{5B8EBCCB-B7E3-4837-AA61-44D0A400EC96}"/>
              </a:ext>
            </a:extLst>
          </p:cNvPr>
          <p:cNvSpPr/>
          <p:nvPr userDrawn="1"/>
        </p:nvSpPr>
        <p:spPr>
          <a:xfrm>
            <a:off x="70452" y="6841018"/>
            <a:ext cx="16961" cy="16982"/>
          </a:xfrm>
          <a:custGeom>
            <a:avLst/>
            <a:gdLst>
              <a:gd name="connsiteX0" fmla="*/ 16940 w 16961"/>
              <a:gd name="connsiteY0" fmla="*/ 0 h 16982"/>
              <a:gd name="connsiteX1" fmla="*/ 16961 w 16961"/>
              <a:gd name="connsiteY1" fmla="*/ 16982 h 16982"/>
              <a:gd name="connsiteX2" fmla="*/ 0 w 16961"/>
              <a:gd name="connsiteY2" fmla="*/ 16982 h 16982"/>
              <a:gd name="connsiteX3" fmla="*/ 16940 w 16961"/>
              <a:gd name="connsiteY3" fmla="*/ 0 h 16982"/>
            </a:gdLst>
            <a:ahLst/>
            <a:cxnLst>
              <a:cxn ang="0">
                <a:pos x="connsiteX0" y="connsiteY0"/>
              </a:cxn>
              <a:cxn ang="0">
                <a:pos x="connsiteX1" y="connsiteY1"/>
              </a:cxn>
              <a:cxn ang="0">
                <a:pos x="connsiteX2" y="connsiteY2"/>
              </a:cxn>
              <a:cxn ang="0">
                <a:pos x="connsiteX3" y="connsiteY3"/>
              </a:cxn>
            </a:cxnLst>
            <a:rect l="l" t="t" r="r" b="b"/>
            <a:pathLst>
              <a:path w="16961" h="16982">
                <a:moveTo>
                  <a:pt x="16940" y="0"/>
                </a:moveTo>
                <a:lnTo>
                  <a:pt x="16961" y="16982"/>
                </a:lnTo>
                <a:lnTo>
                  <a:pt x="0" y="16982"/>
                </a:lnTo>
                <a:lnTo>
                  <a:pt x="1694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pt-BR"/>
            </a:defPPr>
          </a:lstStyle>
          <a:p>
            <a:pPr algn="ctr" rtl="0"/>
            <a:endParaRPr lang="pt-BR" dirty="0"/>
          </a:p>
        </p:txBody>
      </p:sp>
      <p:sp>
        <p:nvSpPr>
          <p:cNvPr id="209" name="Espaço Reservado para Data 3">
            <a:extLst>
              <a:ext uri="{FF2B5EF4-FFF2-40B4-BE49-F238E27FC236}">
                <a16:creationId xmlns:a16="http://schemas.microsoft.com/office/drawing/2014/main" id="{5A56B3AA-5CA2-4004-8F95-11FD7B895DAE}"/>
              </a:ext>
            </a:extLst>
          </p:cNvPr>
          <p:cNvSpPr>
            <a:spLocks noGrp="1"/>
          </p:cNvSpPr>
          <p:nvPr>
            <p:ph type="dt" sz="half" idx="10"/>
          </p:nvPr>
        </p:nvSpPr>
        <p:spPr>
          <a:xfrm>
            <a:off x="4937760" y="6353175"/>
            <a:ext cx="1097280" cy="365125"/>
          </a:xfrm>
        </p:spPr>
        <p:txBody>
          <a:bodyPr rtlCol="0"/>
          <a:lstStyle>
            <a:lvl1pPr>
              <a:defRPr lang="pt-BR">
                <a:solidFill>
                  <a:schemeClr val="tx1">
                    <a:lumMod val="75000"/>
                    <a:lumOff val="25000"/>
                  </a:schemeClr>
                </a:solidFill>
              </a:defRPr>
            </a:lvl1pPr>
          </a:lstStyle>
          <a:p>
            <a:pPr rtl="0"/>
            <a:r>
              <a:rPr lang="pt-BR" dirty="0"/>
              <a:t>20AA</a:t>
            </a:r>
          </a:p>
        </p:txBody>
      </p:sp>
      <p:sp>
        <p:nvSpPr>
          <p:cNvPr id="210" name="Espaço Reservado para Rodapé 4">
            <a:extLst>
              <a:ext uri="{FF2B5EF4-FFF2-40B4-BE49-F238E27FC236}">
                <a16:creationId xmlns:a16="http://schemas.microsoft.com/office/drawing/2014/main" id="{07D92F37-472D-4CCB-AA97-FA42E56079C7}"/>
              </a:ext>
            </a:extLst>
          </p:cNvPr>
          <p:cNvSpPr>
            <a:spLocks noGrp="1"/>
          </p:cNvSpPr>
          <p:nvPr>
            <p:ph type="ftr" sz="quarter" idx="11"/>
          </p:nvPr>
        </p:nvSpPr>
        <p:spPr>
          <a:xfrm>
            <a:off x="7436167" y="6350000"/>
            <a:ext cx="2286000" cy="365125"/>
          </a:xfrm>
        </p:spPr>
        <p:txBody>
          <a:bodyPr rtlCol="0"/>
          <a:lstStyle>
            <a:lvl1pPr>
              <a:defRPr lang="pt-BR">
                <a:solidFill>
                  <a:schemeClr val="tx1">
                    <a:lumMod val="75000"/>
                    <a:lumOff val="25000"/>
                  </a:schemeClr>
                </a:solidFill>
              </a:defRPr>
            </a:lvl1pPr>
          </a:lstStyle>
          <a:p>
            <a:pPr rtl="0"/>
            <a:r>
              <a:rPr lang="pt-BR"/>
              <a:t>Título da apresentação</a:t>
            </a:r>
          </a:p>
        </p:txBody>
      </p:sp>
      <p:sp>
        <p:nvSpPr>
          <p:cNvPr id="211" name="Espaço Reservado para o Número do Slide 5">
            <a:extLst>
              <a:ext uri="{FF2B5EF4-FFF2-40B4-BE49-F238E27FC236}">
                <a16:creationId xmlns:a16="http://schemas.microsoft.com/office/drawing/2014/main" id="{C0E89FFF-230F-4CBA-A6BC-D887B3FFA51F}"/>
              </a:ext>
            </a:extLst>
          </p:cNvPr>
          <p:cNvSpPr>
            <a:spLocks noGrp="1"/>
          </p:cNvSpPr>
          <p:nvPr>
            <p:ph type="sldNum" sz="quarter" idx="12"/>
          </p:nvPr>
        </p:nvSpPr>
        <p:spPr>
          <a:xfrm>
            <a:off x="11123295" y="6356350"/>
            <a:ext cx="457200" cy="365125"/>
          </a:xfrm>
        </p:spPr>
        <p:txBody>
          <a:bodyPr rtlCol="0"/>
          <a:lstStyle>
            <a:lvl1pPr>
              <a:defRPr lang="pt-BR">
                <a:solidFill>
                  <a:schemeClr val="tx1">
                    <a:lumMod val="75000"/>
                    <a:lumOff val="2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4087566611"/>
      </p:ext>
    </p:extLst>
  </p:cSld>
  <p:clrMapOvr>
    <a:masterClrMapping/>
  </p:clrMapOvr>
  <p:extLst>
    <p:ext uri="{DCECCB84-F9BA-43D5-87BE-67443E8EF086}">
      <p15:sldGuideLst xmlns:p15="http://schemas.microsoft.com/office/powerpoint/2012/main">
        <p15:guide id="1" orient="horz" pos="552" userDrawn="1">
          <p15:clr>
            <a:srgbClr val="FBAE40"/>
          </p15:clr>
        </p15:guide>
        <p15:guide id="2" pos="7104" userDrawn="1">
          <p15:clr>
            <a:srgbClr val="FBAE40"/>
          </p15:clr>
        </p15:guide>
        <p15:guide id="3" pos="7392"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defPPr>
              <a:defRPr lang="pt-BR"/>
            </a:defPPr>
          </a:lstStyle>
          <a:p>
            <a:pPr rtl="0"/>
            <a:r>
              <a:rPr lang="pt-BR"/>
              <a:t>Clique para editar o estilo de título Mestre</a:t>
            </a:r>
          </a:p>
        </p:txBody>
      </p:sp>
      <p:sp>
        <p:nvSpPr>
          <p:cNvPr id="3" name="Espaço Reservado para Texto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pt-BR"/>
            </a:def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Data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pt-BR" sz="1000">
                <a:solidFill>
                  <a:schemeClr val="tx1">
                    <a:tint val="75000"/>
                  </a:schemeClr>
                </a:solidFill>
              </a:defRPr>
            </a:lvl1pPr>
          </a:lstStyle>
          <a:p>
            <a:pPr rtl="0"/>
            <a:r>
              <a:rPr lang="pt-BR" dirty="0"/>
              <a:t>20AA</a:t>
            </a:r>
          </a:p>
        </p:txBody>
      </p:sp>
      <p:sp>
        <p:nvSpPr>
          <p:cNvPr id="5" name="Espaço Reservado para Rodapé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pt-BR" sz="1000">
                <a:solidFill>
                  <a:schemeClr val="tx1">
                    <a:tint val="75000"/>
                  </a:schemeClr>
                </a:solidFill>
              </a:defRPr>
            </a:lvl1pPr>
          </a:lstStyle>
          <a:p>
            <a:pPr rtl="0"/>
            <a:r>
              <a:rPr lang="pt-BR"/>
              <a:t>Título da apresentação</a:t>
            </a:r>
          </a:p>
        </p:txBody>
      </p:sp>
      <p:sp>
        <p:nvSpPr>
          <p:cNvPr id="6" name="Espaço Reservado para o Número do Slide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lang="pt-BR" sz="1000">
                <a:solidFill>
                  <a:schemeClr val="tx1">
                    <a:tint val="75000"/>
                  </a:schemeClr>
                </a:solidFill>
              </a:defRPr>
            </a:lvl1pPr>
          </a:lstStyle>
          <a:p>
            <a:pPr rtl="0"/>
            <a:fld id="{B5CEABB6-07DC-46E8-9B57-56EC44A396E5}" type="slidenum">
              <a:rPr lang="pt-BR" smtClean="0"/>
              <a:pPr rtl="0"/>
              <a:t>‹nº›</a:t>
            </a:fld>
            <a:endParaRPr lang="pt-BR"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1" r:id="rId3"/>
    <p:sldLayoutId id="2147483677" r:id="rId4"/>
    <p:sldLayoutId id="2147483679" r:id="rId5"/>
    <p:sldLayoutId id="2147483678" r:id="rId6"/>
    <p:sldLayoutId id="2147483681" r:id="rId7"/>
    <p:sldLayoutId id="2147483680" r:id="rId8"/>
    <p:sldLayoutId id="2147483694" r:id="rId9"/>
    <p:sldLayoutId id="2147483685" r:id="rId10"/>
    <p:sldLayoutId id="2147483696" r:id="rId11"/>
    <p:sldLayoutId id="2147483697" r:id="rId12"/>
    <p:sldLayoutId id="2147483687" r:id="rId13"/>
    <p:sldLayoutId id="2147483684" r:id="rId14"/>
    <p:sldLayoutId id="2147483698" r:id="rId15"/>
    <p:sldLayoutId id="2147483676" r:id="rId16"/>
    <p:sldLayoutId id="2147483671" r:id="rId17"/>
    <p:sldLayoutId id="2147483670" r:id="rId18"/>
    <p:sldLayoutId id="2147483683" r:id="rId19"/>
    <p:sldLayoutId id="2147483672" r:id="rId20"/>
  </p:sldLayoutIdLst>
  <p:hf hdr="0"/>
  <p:txStyles>
    <p:titleStyle>
      <a:lvl1pPr algn="l" defTabSz="914400" rtl="0" eaLnBrk="1" latinLnBrk="0" hangingPunct="1">
        <a:lnSpc>
          <a:spcPct val="90000"/>
        </a:lnSpc>
        <a:spcBef>
          <a:spcPct val="0"/>
        </a:spcBef>
        <a:buNone/>
        <a:defRPr lang="pt-B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pt-B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pt-B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pt-B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pt-BR" sz="1800" kern="1200">
          <a:solidFill>
            <a:schemeClr val="tx1"/>
          </a:solidFill>
          <a:latin typeface="+mn-lt"/>
          <a:ea typeface="+mn-ea"/>
          <a:cs typeface="+mn-cs"/>
        </a:defRPr>
      </a:lvl9pPr>
    </p:bodyStyle>
    <p:otherStyle>
      <a:defPPr>
        <a:defRPr lang="pt-BR"/>
      </a:defPPr>
      <a:lvl1pPr marL="0" algn="l" defTabSz="914400" rtl="0" eaLnBrk="1" latinLnBrk="0" hangingPunct="1">
        <a:defRPr lang="pt-BR" sz="1800" kern="1200">
          <a:solidFill>
            <a:schemeClr val="tx1"/>
          </a:solidFill>
          <a:latin typeface="+mn-lt"/>
          <a:ea typeface="+mn-ea"/>
          <a:cs typeface="+mn-cs"/>
        </a:defRPr>
      </a:lvl1pPr>
      <a:lvl2pPr marL="457200" algn="l" defTabSz="914400" rtl="0" eaLnBrk="1" latinLnBrk="0" hangingPunct="1">
        <a:defRPr lang="pt-BR" sz="1800" kern="1200">
          <a:solidFill>
            <a:schemeClr val="tx1"/>
          </a:solidFill>
          <a:latin typeface="+mn-lt"/>
          <a:ea typeface="+mn-ea"/>
          <a:cs typeface="+mn-cs"/>
        </a:defRPr>
      </a:lvl2pPr>
      <a:lvl3pPr marL="914400" algn="l" defTabSz="914400" rtl="0" eaLnBrk="1" latinLnBrk="0" hangingPunct="1">
        <a:defRPr lang="pt-BR" sz="1800" kern="1200">
          <a:solidFill>
            <a:schemeClr val="tx1"/>
          </a:solidFill>
          <a:latin typeface="+mn-lt"/>
          <a:ea typeface="+mn-ea"/>
          <a:cs typeface="+mn-cs"/>
        </a:defRPr>
      </a:lvl3pPr>
      <a:lvl4pPr marL="1371600" algn="l" defTabSz="914400" rtl="0" eaLnBrk="1" latinLnBrk="0" hangingPunct="1">
        <a:defRPr lang="pt-BR" sz="1800" kern="1200">
          <a:solidFill>
            <a:schemeClr val="tx1"/>
          </a:solidFill>
          <a:latin typeface="+mn-lt"/>
          <a:ea typeface="+mn-ea"/>
          <a:cs typeface="+mn-cs"/>
        </a:defRPr>
      </a:lvl4pPr>
      <a:lvl5pPr marL="1828800" algn="l" defTabSz="914400" rtl="0" eaLnBrk="1" latinLnBrk="0" hangingPunct="1">
        <a:defRPr lang="pt-BR" sz="1800" kern="1200">
          <a:solidFill>
            <a:schemeClr val="tx1"/>
          </a:solidFill>
          <a:latin typeface="+mn-lt"/>
          <a:ea typeface="+mn-ea"/>
          <a:cs typeface="+mn-cs"/>
        </a:defRPr>
      </a:lvl5pPr>
      <a:lvl6pPr marL="2286000" algn="l" defTabSz="914400" rtl="0" eaLnBrk="1" latinLnBrk="0" hangingPunct="1">
        <a:defRPr lang="pt-BR" sz="1800" kern="1200">
          <a:solidFill>
            <a:schemeClr val="tx1"/>
          </a:solidFill>
          <a:latin typeface="+mn-lt"/>
          <a:ea typeface="+mn-ea"/>
          <a:cs typeface="+mn-cs"/>
        </a:defRPr>
      </a:lvl6pPr>
      <a:lvl7pPr marL="2743200" algn="l" defTabSz="914400" rtl="0" eaLnBrk="1" latinLnBrk="0" hangingPunct="1">
        <a:defRPr lang="pt-BR" sz="1800" kern="1200">
          <a:solidFill>
            <a:schemeClr val="tx1"/>
          </a:solidFill>
          <a:latin typeface="+mn-lt"/>
          <a:ea typeface="+mn-ea"/>
          <a:cs typeface="+mn-cs"/>
        </a:defRPr>
      </a:lvl7pPr>
      <a:lvl8pPr marL="3200400" algn="l" defTabSz="914400" rtl="0" eaLnBrk="1" latinLnBrk="0" hangingPunct="1">
        <a:defRPr lang="pt-BR" sz="1800" kern="1200">
          <a:solidFill>
            <a:schemeClr val="tx1"/>
          </a:solidFill>
          <a:latin typeface="+mn-lt"/>
          <a:ea typeface="+mn-ea"/>
          <a:cs typeface="+mn-cs"/>
        </a:defRPr>
      </a:lvl8pPr>
      <a:lvl9pPr marL="3657600" algn="l" defTabSz="914400" rtl="0" eaLnBrk="1" latinLnBrk="0" hangingPunct="1">
        <a:defRPr lang="pt-B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6" userDrawn="1">
          <p15:clr>
            <a:srgbClr val="5ACBF0"/>
          </p15:clr>
        </p15:guide>
        <p15:guide id="2" pos="1920" userDrawn="1">
          <p15:clr>
            <a:srgbClr val="F26B43"/>
          </p15:clr>
        </p15:guide>
        <p15:guide id="3" pos="5760" userDrawn="1">
          <p15:clr>
            <a:srgbClr val="F26B43"/>
          </p15:clr>
        </p15:guide>
        <p15:guide id="4" orient="horz" pos="2160" userDrawn="1">
          <p15:clr>
            <a:srgbClr val="F26B43"/>
          </p15:clr>
        </p15:guide>
        <p15:guide id="5" pos="1272" userDrawn="1">
          <p15:clr>
            <a:srgbClr val="9FCC3B"/>
          </p15:clr>
        </p15:guide>
        <p15:guide id="6" pos="2544" userDrawn="1">
          <p15:clr>
            <a:srgbClr val="9FCC3B"/>
          </p15:clr>
        </p15:guide>
        <p15:guide id="7" pos="5112" userDrawn="1">
          <p15:clr>
            <a:srgbClr val="9FCC3B"/>
          </p15:clr>
        </p15:guide>
        <p15:guide id="8" pos="6408" userDrawn="1">
          <p15:clr>
            <a:srgbClr val="9FCC3B"/>
          </p15:clr>
        </p15:guide>
        <p15:guide id="9" pos="3940" userDrawn="1">
          <p15:clr>
            <a:srgbClr val="F26B43"/>
          </p15:clr>
        </p15:guide>
        <p15:guide id="10" pos="7104"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www3.al.es.gov.br/Arquivo/Documents/legislacao/html/LEC5002009.html#art41_PU" TargetMode="External"/><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32.png"/><Relationship Id="rId4" Type="http://schemas.openxmlformats.org/officeDocument/2006/relationships/hyperlink" Target="https://www3.al.es.gov.br/Arquivo/Documents/legislacao/html/LEC1371999.html#art122_VIII" TargetMode="Externa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www.seger.es.gov.br/" TargetMode="External"/><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hyperlink" Target="http://www.servidor.es.gov.br/"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6815C6-3AD0-46E6-A74A-1967BD91AF50}"/>
              </a:ext>
            </a:extLst>
          </p:cNvPr>
          <p:cNvSpPr>
            <a:spLocks noGrp="1"/>
          </p:cNvSpPr>
          <p:nvPr>
            <p:ph type="ctrTitle"/>
          </p:nvPr>
        </p:nvSpPr>
        <p:spPr>
          <a:xfrm>
            <a:off x="1764792" y="101068"/>
            <a:ext cx="10427208" cy="2907578"/>
          </a:xfrm>
        </p:spPr>
        <p:txBody>
          <a:bodyPr rtlCol="0">
            <a:noAutofit/>
          </a:bodyPr>
          <a:lstStyle>
            <a:defPPr>
              <a:defRPr lang="pt-BR"/>
            </a:defPPr>
          </a:lstStyle>
          <a:p>
            <a:pPr algn="ctr" rtl="0"/>
            <a:r>
              <a:rPr lang="pt-BR" sz="4800" b="1" dirty="0"/>
              <a:t>AVALIAÇÃO ESPECIAL DE DESEMPENHO</a:t>
            </a:r>
            <a:br>
              <a:rPr lang="pt-BR" sz="4800" b="1" dirty="0"/>
            </a:br>
            <a:r>
              <a:rPr lang="pt-BR" sz="4800" b="1" dirty="0"/>
              <a:t> - ESTÁGIO PROBATÓRIO –</a:t>
            </a:r>
            <a:br>
              <a:rPr lang="pt-BR" sz="4800" b="1" dirty="0"/>
            </a:br>
            <a:endParaRPr lang="pt-BR" sz="4800" dirty="0"/>
          </a:p>
        </p:txBody>
      </p:sp>
      <p:sp>
        <p:nvSpPr>
          <p:cNvPr id="3" name="Subtítulo 2">
            <a:extLst>
              <a:ext uri="{FF2B5EF4-FFF2-40B4-BE49-F238E27FC236}">
                <a16:creationId xmlns:a16="http://schemas.microsoft.com/office/drawing/2014/main" id="{1901B20D-4C28-4DA3-ABBD-718C22A5E58B}"/>
              </a:ext>
            </a:extLst>
          </p:cNvPr>
          <p:cNvSpPr>
            <a:spLocks noGrp="1"/>
          </p:cNvSpPr>
          <p:nvPr>
            <p:ph type="subTitle" idx="1"/>
          </p:nvPr>
        </p:nvSpPr>
        <p:spPr>
          <a:xfrm>
            <a:off x="4166616" y="2601119"/>
            <a:ext cx="5486400" cy="1655762"/>
          </a:xfrm>
        </p:spPr>
        <p:txBody>
          <a:bodyPr rtlCol="0">
            <a:normAutofit/>
          </a:bodyPr>
          <a:lstStyle>
            <a:defPPr>
              <a:defRPr lang="pt-BR"/>
            </a:defPPr>
          </a:lstStyle>
          <a:p>
            <a:pPr algn="ctr" rtl="0"/>
            <a:r>
              <a:rPr lang="pt-BR" sz="3600" b="1" dirty="0">
                <a:solidFill>
                  <a:schemeClr val="tx1"/>
                </a:solidFill>
              </a:rPr>
              <a:t>MANUAL DO RH</a:t>
            </a:r>
            <a:endParaRPr lang="pt-BR" sz="3600" dirty="0">
              <a:solidFill>
                <a:schemeClr val="tx1"/>
              </a:solidFill>
            </a:endParaRPr>
          </a:p>
        </p:txBody>
      </p:sp>
      <p:sp>
        <p:nvSpPr>
          <p:cNvPr id="7" name="CaixaDeTexto 6">
            <a:extLst>
              <a:ext uri="{FF2B5EF4-FFF2-40B4-BE49-F238E27FC236}">
                <a16:creationId xmlns:a16="http://schemas.microsoft.com/office/drawing/2014/main" id="{18AFB348-8CBD-45DE-BDCD-B08256D48A05}"/>
              </a:ext>
            </a:extLst>
          </p:cNvPr>
          <p:cNvSpPr txBox="1"/>
          <p:nvPr/>
        </p:nvSpPr>
        <p:spPr>
          <a:xfrm>
            <a:off x="5144487" y="3331570"/>
            <a:ext cx="6094476" cy="923330"/>
          </a:xfrm>
          <a:prstGeom prst="rect">
            <a:avLst/>
          </a:prstGeom>
          <a:noFill/>
        </p:spPr>
        <p:txBody>
          <a:bodyPr wrap="square">
            <a:spAutoFit/>
          </a:bodyPr>
          <a:lstStyle/>
          <a:p>
            <a:r>
              <a:rPr lang="pt-BR" dirty="0">
                <a:solidFill>
                  <a:schemeClr val="bg1"/>
                </a:solidFill>
              </a:rPr>
              <a:t>LEI COMPLEMENTAR Nº 46, DE 31 DE JANEIRO DE 1994 </a:t>
            </a:r>
          </a:p>
          <a:p>
            <a:r>
              <a:rPr lang="pt-BR" dirty="0">
                <a:solidFill>
                  <a:schemeClr val="bg1"/>
                </a:solidFill>
              </a:rPr>
              <a:t>Decreto n° 4999-r, 26/10/2021</a:t>
            </a:r>
          </a:p>
        </p:txBody>
      </p:sp>
      <p:pic>
        <p:nvPicPr>
          <p:cNvPr id="8" name="Imagem 7">
            <a:extLst>
              <a:ext uri="{FF2B5EF4-FFF2-40B4-BE49-F238E27FC236}">
                <a16:creationId xmlns:a16="http://schemas.microsoft.com/office/drawing/2014/main" id="{FC3B6AAC-7853-40E4-83AF-7932C9A756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1725" y="4989303"/>
            <a:ext cx="3741195" cy="1767629"/>
          </a:xfrm>
          <a:prstGeom prst="rect">
            <a:avLst/>
          </a:prstGeom>
        </p:spPr>
      </p:pic>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19F29B-F233-48AF-8261-F33A4E079E3E}"/>
              </a:ext>
            </a:extLst>
          </p:cNvPr>
          <p:cNvSpPr>
            <a:spLocks noGrp="1"/>
          </p:cNvSpPr>
          <p:nvPr>
            <p:ph type="title"/>
          </p:nvPr>
        </p:nvSpPr>
        <p:spPr>
          <a:xfrm>
            <a:off x="4933950" y="898524"/>
            <a:ext cx="6343650" cy="1325880"/>
          </a:xfrm>
        </p:spPr>
        <p:txBody>
          <a:bodyPr rtlCol="0">
            <a:normAutofit/>
          </a:bodyPr>
          <a:lstStyle>
            <a:defPPr>
              <a:defRPr lang="pt-BR"/>
            </a:defPPr>
          </a:lstStyle>
          <a:p>
            <a:pPr rtl="0"/>
            <a:r>
              <a:rPr lang="pt-BR" sz="4400" dirty="0"/>
              <a:t>DECRETO Nº 4999-R, 26/10/2021</a:t>
            </a:r>
            <a:endParaRPr lang="pt-BR" sz="4000" dirty="0"/>
          </a:p>
        </p:txBody>
      </p:sp>
      <p:sp>
        <p:nvSpPr>
          <p:cNvPr id="3" name="Subtítulo 2">
            <a:extLst>
              <a:ext uri="{FF2B5EF4-FFF2-40B4-BE49-F238E27FC236}">
                <a16:creationId xmlns:a16="http://schemas.microsoft.com/office/drawing/2014/main" id="{35E3EA69-4E0E-41BD-8095-A124225A2647}"/>
              </a:ext>
            </a:extLst>
          </p:cNvPr>
          <p:cNvSpPr>
            <a:spLocks noGrp="1"/>
          </p:cNvSpPr>
          <p:nvPr>
            <p:ph type="body" sz="quarter" idx="13"/>
          </p:nvPr>
        </p:nvSpPr>
        <p:spPr>
          <a:xfrm>
            <a:off x="4933949" y="2310817"/>
            <a:ext cx="6400800" cy="3657600"/>
          </a:xfrm>
        </p:spPr>
        <p:txBody>
          <a:bodyPr rtlCol="0">
            <a:normAutofit/>
          </a:bodyPr>
          <a:lstStyle>
            <a:defPPr>
              <a:defRPr lang="pt-BR"/>
            </a:defPPr>
          </a:lstStyle>
          <a:p>
            <a:pPr rtl="0"/>
            <a:r>
              <a:rPr lang="pt-BR" dirty="0"/>
              <a:t>Este decreto regulamenta os critérios de avaliação da aptidão e capacidade do servidor, nomeado para o exercício de cargo efetivo, e do cumprimento dos requisitos, para fins de aprovação em estágio probatório, aplicáveis aos servidores públicos do Poder Executivo Estadual, regidos pela Lei Complementar nº 46, de 31 de janeiro de 1994 Regime Jurídico Único (RJU) e pela Lei Complementar nº 3.400 de 14 de janeiro de 1981, Estatuto dos Policiais Civis do Estado do Espírito Santo.</a:t>
            </a:r>
          </a:p>
          <a:p>
            <a:pPr rtl="0"/>
            <a:endParaRPr lang="pt-BR" dirty="0"/>
          </a:p>
        </p:txBody>
      </p:sp>
      <p:sp>
        <p:nvSpPr>
          <p:cNvPr id="36" name="Espaço Reservado para Data 35">
            <a:extLst>
              <a:ext uri="{FF2B5EF4-FFF2-40B4-BE49-F238E27FC236}">
                <a16:creationId xmlns:a16="http://schemas.microsoft.com/office/drawing/2014/main" id="{64D06C77-08BF-4ABC-8656-21CAB4DFD7FA}"/>
              </a:ext>
            </a:extLst>
          </p:cNvPr>
          <p:cNvSpPr>
            <a:spLocks noGrp="1"/>
          </p:cNvSpPr>
          <p:nvPr>
            <p:ph type="dt" sz="half" idx="10"/>
          </p:nvPr>
        </p:nvSpPr>
        <p:spPr>
          <a:xfrm>
            <a:off x="4937760" y="6353175"/>
            <a:ext cx="1097280" cy="365125"/>
          </a:xfrm>
        </p:spPr>
        <p:txBody>
          <a:bodyPr rtlCol="0"/>
          <a:lstStyle>
            <a:defPPr>
              <a:defRPr lang="pt-BR"/>
            </a:defPPr>
          </a:lstStyle>
          <a:p>
            <a:pPr rtl="0"/>
            <a:r>
              <a:rPr lang="pt-BR" dirty="0"/>
              <a:t>2024</a:t>
            </a:r>
          </a:p>
        </p:txBody>
      </p:sp>
      <p:sp>
        <p:nvSpPr>
          <p:cNvPr id="37" name="Espaço Reservado para Rodapé 36">
            <a:extLst>
              <a:ext uri="{FF2B5EF4-FFF2-40B4-BE49-F238E27FC236}">
                <a16:creationId xmlns:a16="http://schemas.microsoft.com/office/drawing/2014/main" id="{5FA84566-6373-4E7B-AA6F-CA6C7346EC47}"/>
              </a:ext>
            </a:extLst>
          </p:cNvPr>
          <p:cNvSpPr>
            <a:spLocks noGrp="1"/>
          </p:cNvSpPr>
          <p:nvPr>
            <p:ph type="ftr" sz="quarter" idx="11"/>
          </p:nvPr>
        </p:nvSpPr>
        <p:spPr>
          <a:xfrm>
            <a:off x="7436166" y="6350000"/>
            <a:ext cx="2933129"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38" name="Espaço Reservado para o Número do Slide 37">
            <a:extLst>
              <a:ext uri="{FF2B5EF4-FFF2-40B4-BE49-F238E27FC236}">
                <a16:creationId xmlns:a16="http://schemas.microsoft.com/office/drawing/2014/main" id="{198D92D2-0F62-443D-BB2D-F4E23724D76F}"/>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a:t>2</a:t>
            </a:fld>
            <a:endParaRPr lang="pt-BR" dirty="0"/>
          </a:p>
        </p:txBody>
      </p:sp>
    </p:spTree>
    <p:extLst>
      <p:ext uri="{BB962C8B-B14F-4D97-AF65-F5344CB8AC3E}">
        <p14:creationId xmlns:p14="http://schemas.microsoft.com/office/powerpoint/2010/main" val="22434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708C79-A4AC-4B5D-92DF-600737E4D11A}"/>
              </a:ext>
            </a:extLst>
          </p:cNvPr>
          <p:cNvSpPr>
            <a:spLocks noGrp="1"/>
          </p:cNvSpPr>
          <p:nvPr>
            <p:ph type="title"/>
          </p:nvPr>
        </p:nvSpPr>
        <p:spPr>
          <a:xfrm>
            <a:off x="4937760" y="898524"/>
            <a:ext cx="6339840" cy="1325880"/>
          </a:xfrm>
        </p:spPr>
        <p:txBody>
          <a:bodyPr rtlCol="0">
            <a:normAutofit/>
          </a:bodyPr>
          <a:lstStyle>
            <a:defPPr>
              <a:defRPr lang="pt-BR"/>
            </a:defPPr>
          </a:lstStyle>
          <a:p>
            <a:pPr rtl="0"/>
            <a:r>
              <a:rPr lang="pt-BR" sz="4000" dirty="0"/>
              <a:t>Definição</a:t>
            </a:r>
          </a:p>
        </p:txBody>
      </p:sp>
      <p:sp>
        <p:nvSpPr>
          <p:cNvPr id="17" name="Espaço Reservado para Texto 16">
            <a:extLst>
              <a:ext uri="{FF2B5EF4-FFF2-40B4-BE49-F238E27FC236}">
                <a16:creationId xmlns:a16="http://schemas.microsoft.com/office/drawing/2014/main" id="{D3928F89-1741-4079-8DFF-2009EF9B9931}"/>
              </a:ext>
            </a:extLst>
          </p:cNvPr>
          <p:cNvSpPr>
            <a:spLocks noGrp="1"/>
          </p:cNvSpPr>
          <p:nvPr>
            <p:ph type="body" sz="quarter" idx="13"/>
          </p:nvPr>
        </p:nvSpPr>
        <p:spPr>
          <a:xfrm>
            <a:off x="4937761" y="2894433"/>
            <a:ext cx="3200400" cy="1852953"/>
          </a:xfrm>
        </p:spPr>
        <p:txBody>
          <a:bodyPr vert="horz" lIns="91440" tIns="45720" rIns="91440" bIns="45720" rtlCol="0" anchor="t">
            <a:noAutofit/>
          </a:bodyPr>
          <a:lstStyle>
            <a:defPPr>
              <a:defRPr lang="pt-BR"/>
            </a:defPPr>
          </a:lstStyle>
          <a:p>
            <a:r>
              <a:rPr lang="pt-BR" dirty="0">
                <a:latin typeface="Avenir Next LT Pro"/>
                <a:cs typeface="Calibri"/>
              </a:rPr>
              <a:t>Estágio Probatório é o período de avaliação de desempenho do servidor, admitido por concurso público, com o intuito de constatar a sua aptidão e capacidade, para o cargo concursado.</a:t>
            </a:r>
            <a:endParaRPr lang="pt-BR" dirty="0"/>
          </a:p>
        </p:txBody>
      </p:sp>
      <p:sp>
        <p:nvSpPr>
          <p:cNvPr id="8" name="Espaço Reservado para Data 7">
            <a:extLst>
              <a:ext uri="{FF2B5EF4-FFF2-40B4-BE49-F238E27FC236}">
                <a16:creationId xmlns:a16="http://schemas.microsoft.com/office/drawing/2014/main" id="{B3ACFBD1-CF18-4304-BC3A-FC464B0DB65A}"/>
              </a:ext>
            </a:extLst>
          </p:cNvPr>
          <p:cNvSpPr>
            <a:spLocks noGrp="1"/>
          </p:cNvSpPr>
          <p:nvPr>
            <p:ph type="dt" sz="half" idx="10"/>
          </p:nvPr>
        </p:nvSpPr>
        <p:spPr>
          <a:xfrm>
            <a:off x="4937760" y="6353175"/>
            <a:ext cx="1097280" cy="365125"/>
          </a:xfrm>
        </p:spPr>
        <p:txBody>
          <a:bodyPr rtlCol="0"/>
          <a:lstStyle>
            <a:defPPr>
              <a:defRPr lang="pt-BR"/>
            </a:defPPr>
          </a:lstStyle>
          <a:p>
            <a:pPr rtl="0"/>
            <a:r>
              <a:rPr lang="pt-BR" dirty="0"/>
              <a:t>2024</a:t>
            </a:r>
          </a:p>
        </p:txBody>
      </p:sp>
      <p:sp>
        <p:nvSpPr>
          <p:cNvPr id="9" name="Espaço Reservado para Rodapé 8">
            <a:extLst>
              <a:ext uri="{FF2B5EF4-FFF2-40B4-BE49-F238E27FC236}">
                <a16:creationId xmlns:a16="http://schemas.microsoft.com/office/drawing/2014/main" id="{8D17D6B4-CFB8-4987-8B02-27797B688865}"/>
              </a:ext>
            </a:extLst>
          </p:cNvPr>
          <p:cNvSpPr>
            <a:spLocks noGrp="1"/>
          </p:cNvSpPr>
          <p:nvPr>
            <p:ph type="ftr" sz="quarter" idx="11"/>
          </p:nvPr>
        </p:nvSpPr>
        <p:spPr>
          <a:xfrm>
            <a:off x="7436166" y="6350000"/>
            <a:ext cx="2805113"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10" name="Espaço Reservado para o Número do Slide 9">
            <a:extLst>
              <a:ext uri="{FF2B5EF4-FFF2-40B4-BE49-F238E27FC236}">
                <a16:creationId xmlns:a16="http://schemas.microsoft.com/office/drawing/2014/main" id="{5C5D1CA5-AA7F-4214-8924-E9A00B4337CD}"/>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a:t>3</a:t>
            </a:fld>
            <a:endParaRPr lang="pt-BR" dirty="0"/>
          </a:p>
        </p:txBody>
      </p:sp>
      <p:sp>
        <p:nvSpPr>
          <p:cNvPr id="23" name="Espaço Reservado para Texto 22">
            <a:extLst>
              <a:ext uri="{FF2B5EF4-FFF2-40B4-BE49-F238E27FC236}">
                <a16:creationId xmlns:a16="http://schemas.microsoft.com/office/drawing/2014/main" id="{6121D6C9-0354-68A3-D8CC-695075051204}"/>
              </a:ext>
            </a:extLst>
          </p:cNvPr>
          <p:cNvSpPr>
            <a:spLocks noGrp="1"/>
          </p:cNvSpPr>
          <p:nvPr>
            <p:ph type="body" sz="quarter" idx="16"/>
          </p:nvPr>
        </p:nvSpPr>
        <p:spPr>
          <a:xfrm>
            <a:off x="8302062" y="2889033"/>
            <a:ext cx="3200400" cy="2269897"/>
          </a:xfrm>
        </p:spPr>
        <p:txBody>
          <a:bodyPr vert="horz" lIns="91440" tIns="45720" rIns="91440" bIns="45720" rtlCol="0" anchor="t">
            <a:normAutofit/>
          </a:bodyPr>
          <a:lstStyle/>
          <a:p>
            <a:r>
              <a:rPr lang="pt-BR" dirty="0"/>
              <a:t>Compreende o período de 3 (três) anos, contados a partir da data de exercício, desde que não se afaste do exercício do cargo, e deverá ser cumprido integralmente em relação a cada cargo efetivo ocupado.</a:t>
            </a:r>
          </a:p>
        </p:txBody>
      </p:sp>
      <p:sp>
        <p:nvSpPr>
          <p:cNvPr id="33" name="Espaço Reservado para Texto 32">
            <a:extLst>
              <a:ext uri="{FF2B5EF4-FFF2-40B4-BE49-F238E27FC236}">
                <a16:creationId xmlns:a16="http://schemas.microsoft.com/office/drawing/2014/main" id="{CCA38015-6110-AB6D-7F29-8B9218286292}"/>
              </a:ext>
            </a:extLst>
          </p:cNvPr>
          <p:cNvSpPr>
            <a:spLocks noGrp="1"/>
          </p:cNvSpPr>
          <p:nvPr>
            <p:ph type="body" sz="quarter" idx="17"/>
          </p:nvPr>
        </p:nvSpPr>
        <p:spPr>
          <a:xfrm>
            <a:off x="4937761" y="2051233"/>
            <a:ext cx="3200400" cy="365760"/>
          </a:xfrm>
        </p:spPr>
        <p:txBody>
          <a:bodyPr vert="horz" lIns="91440" tIns="45720" rIns="91440" bIns="45720" rtlCol="0" anchor="t">
            <a:noAutofit/>
          </a:bodyPr>
          <a:lstStyle/>
          <a:p>
            <a:r>
              <a:rPr lang="pt-BR" dirty="0"/>
              <a:t>Estágio probatório</a:t>
            </a:r>
          </a:p>
        </p:txBody>
      </p:sp>
    </p:spTree>
    <p:extLst>
      <p:ext uri="{BB962C8B-B14F-4D97-AF65-F5344CB8AC3E}">
        <p14:creationId xmlns:p14="http://schemas.microsoft.com/office/powerpoint/2010/main" val="2054815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29085-B207-7C93-660F-2971B3FA48F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15CC3F3-7541-93A0-28C6-7957703AA938}"/>
              </a:ext>
            </a:extLst>
          </p:cNvPr>
          <p:cNvSpPr>
            <a:spLocks noGrp="1"/>
          </p:cNvSpPr>
          <p:nvPr>
            <p:ph type="title"/>
          </p:nvPr>
        </p:nvSpPr>
        <p:spPr>
          <a:xfrm>
            <a:off x="4132628" y="539090"/>
            <a:ext cx="6339840" cy="1325880"/>
          </a:xfrm>
        </p:spPr>
        <p:txBody>
          <a:bodyPr rtlCol="0">
            <a:normAutofit/>
          </a:bodyPr>
          <a:lstStyle>
            <a:defPPr>
              <a:defRPr lang="pt-BR"/>
            </a:defPPr>
          </a:lstStyle>
          <a:p>
            <a:r>
              <a:rPr lang="pt-BR" sz="4000" dirty="0"/>
              <a:t>Atores envolvidos</a:t>
            </a:r>
          </a:p>
        </p:txBody>
      </p:sp>
      <p:sp>
        <p:nvSpPr>
          <p:cNvPr id="8" name="Espaço Reservado para Data 7">
            <a:extLst>
              <a:ext uri="{FF2B5EF4-FFF2-40B4-BE49-F238E27FC236}">
                <a16:creationId xmlns:a16="http://schemas.microsoft.com/office/drawing/2014/main" id="{E699C40A-D9DC-9B2E-BDD8-ECB8F7AD3B98}"/>
              </a:ext>
            </a:extLst>
          </p:cNvPr>
          <p:cNvSpPr>
            <a:spLocks noGrp="1"/>
          </p:cNvSpPr>
          <p:nvPr>
            <p:ph type="dt" sz="half" idx="10"/>
          </p:nvPr>
        </p:nvSpPr>
        <p:spPr>
          <a:xfrm>
            <a:off x="4937760" y="6353175"/>
            <a:ext cx="1097280" cy="365125"/>
          </a:xfrm>
        </p:spPr>
        <p:txBody>
          <a:bodyPr rtlCol="0"/>
          <a:lstStyle>
            <a:defPPr>
              <a:defRPr lang="pt-BR"/>
            </a:defPPr>
          </a:lstStyle>
          <a:p>
            <a:pPr rtl="0"/>
            <a:r>
              <a:rPr lang="pt-BR" dirty="0"/>
              <a:t>2024</a:t>
            </a:r>
          </a:p>
        </p:txBody>
      </p:sp>
      <p:sp>
        <p:nvSpPr>
          <p:cNvPr id="9" name="Espaço Reservado para Rodapé 8">
            <a:extLst>
              <a:ext uri="{FF2B5EF4-FFF2-40B4-BE49-F238E27FC236}">
                <a16:creationId xmlns:a16="http://schemas.microsoft.com/office/drawing/2014/main" id="{F2CDE892-EAE1-5046-CAAA-489A14BDC0AF}"/>
              </a:ext>
            </a:extLst>
          </p:cNvPr>
          <p:cNvSpPr>
            <a:spLocks noGrp="1"/>
          </p:cNvSpPr>
          <p:nvPr>
            <p:ph type="ftr" sz="quarter" idx="11"/>
          </p:nvPr>
        </p:nvSpPr>
        <p:spPr>
          <a:xfrm>
            <a:off x="7436166" y="6350000"/>
            <a:ext cx="2722817"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10" name="Espaço Reservado para o Número do Slide 9">
            <a:extLst>
              <a:ext uri="{FF2B5EF4-FFF2-40B4-BE49-F238E27FC236}">
                <a16:creationId xmlns:a16="http://schemas.microsoft.com/office/drawing/2014/main" id="{37EAA403-76A1-D132-7063-85B54281C3B0}"/>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4</a:t>
            </a:fld>
            <a:endParaRPr lang="pt-BR" dirty="0"/>
          </a:p>
        </p:txBody>
      </p:sp>
      <p:graphicFrame>
        <p:nvGraphicFramePr>
          <p:cNvPr id="12" name="Diagrama 11">
            <a:extLst>
              <a:ext uri="{FF2B5EF4-FFF2-40B4-BE49-F238E27FC236}">
                <a16:creationId xmlns:a16="http://schemas.microsoft.com/office/drawing/2014/main" id="{97075281-BC40-A7EC-886D-C8A73DB26075}"/>
              </a:ext>
            </a:extLst>
          </p:cNvPr>
          <p:cNvGraphicFramePr/>
          <p:nvPr/>
        </p:nvGraphicFramePr>
        <p:xfrm>
          <a:off x="4067311" y="1526559"/>
          <a:ext cx="7601964" cy="461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9476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2">
            <a:extLst>
              <a:ext uri="{FF2B5EF4-FFF2-40B4-BE49-F238E27FC236}">
                <a16:creationId xmlns:a16="http://schemas.microsoft.com/office/drawing/2014/main" id="{54E3FF72-DB34-4BB6-A010-93B275EE274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CA13291-3BED-433C-95D4-9FD6E2828B18}"/>
              </a:ext>
            </a:extLst>
          </p:cNvPr>
          <p:cNvSpPr>
            <a:spLocks noGrp="1"/>
          </p:cNvSpPr>
          <p:nvPr>
            <p:ph type="ftr" sz="quarter" idx="11"/>
          </p:nvPr>
        </p:nvSpPr>
        <p:spPr>
          <a:xfrm>
            <a:off x="5246024" y="6364224"/>
            <a:ext cx="2885162"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5</a:t>
            </a:fld>
            <a:endParaRPr lang="pt-BR" dirty="0"/>
          </a:p>
        </p:txBody>
      </p:sp>
      <p:sp>
        <p:nvSpPr>
          <p:cNvPr id="32" name="Título 1">
            <a:extLst>
              <a:ext uri="{FF2B5EF4-FFF2-40B4-BE49-F238E27FC236}">
                <a16:creationId xmlns:a16="http://schemas.microsoft.com/office/drawing/2014/main" id="{6E077D21-9FD9-4C72-81CD-8040411305DA}"/>
              </a:ext>
            </a:extLst>
          </p:cNvPr>
          <p:cNvSpPr>
            <a:spLocks noGrp="1"/>
          </p:cNvSpPr>
          <p:nvPr>
            <p:ph type="title"/>
          </p:nvPr>
        </p:nvSpPr>
        <p:spPr>
          <a:xfrm>
            <a:off x="621792" y="569340"/>
            <a:ext cx="6339840" cy="1325880"/>
          </a:xfrm>
        </p:spPr>
        <p:txBody>
          <a:bodyPr rtlCol="0">
            <a:normAutofit/>
          </a:bodyPr>
          <a:lstStyle>
            <a:defPPr>
              <a:defRPr lang="pt-BR"/>
            </a:defPPr>
          </a:lstStyle>
          <a:p>
            <a:pPr rtl="0"/>
            <a:r>
              <a:rPr lang="pt-BR" sz="4000" b="1" dirty="0"/>
              <a:t>RH - Competência</a:t>
            </a:r>
            <a:endParaRPr lang="pt-BR" sz="4000" dirty="0"/>
          </a:p>
        </p:txBody>
      </p:sp>
      <p:graphicFrame>
        <p:nvGraphicFramePr>
          <p:cNvPr id="33" name="Diagrama 32">
            <a:extLst>
              <a:ext uri="{FF2B5EF4-FFF2-40B4-BE49-F238E27FC236}">
                <a16:creationId xmlns:a16="http://schemas.microsoft.com/office/drawing/2014/main" id="{F35B1D2C-31D5-4D81-AF90-BEE21A8EDE2C}"/>
              </a:ext>
            </a:extLst>
          </p:cNvPr>
          <p:cNvGraphicFramePr/>
          <p:nvPr>
            <p:extLst>
              <p:ext uri="{D42A27DB-BD31-4B8C-83A1-F6EECF244321}">
                <p14:modId xmlns:p14="http://schemas.microsoft.com/office/powerpoint/2010/main" val="2003150624"/>
              </p:ext>
            </p:extLst>
          </p:nvPr>
        </p:nvGraphicFramePr>
        <p:xfrm>
          <a:off x="493776" y="1378978"/>
          <a:ext cx="10369790" cy="4638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7911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2">
            <a:extLst>
              <a:ext uri="{FF2B5EF4-FFF2-40B4-BE49-F238E27FC236}">
                <a16:creationId xmlns:a16="http://schemas.microsoft.com/office/drawing/2014/main" id="{54E3FF72-DB34-4BB6-A010-93B275EE274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CA13291-3BED-433C-95D4-9FD6E2828B18}"/>
              </a:ext>
            </a:extLst>
          </p:cNvPr>
          <p:cNvSpPr>
            <a:spLocks noGrp="1"/>
          </p:cNvSpPr>
          <p:nvPr>
            <p:ph type="ftr" sz="quarter" idx="11"/>
          </p:nvPr>
        </p:nvSpPr>
        <p:spPr>
          <a:xfrm>
            <a:off x="5499886" y="6355080"/>
            <a:ext cx="2748002"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6</a:t>
            </a:fld>
            <a:endParaRPr lang="pt-BR" dirty="0"/>
          </a:p>
        </p:txBody>
      </p:sp>
      <p:sp>
        <p:nvSpPr>
          <p:cNvPr id="32" name="Título 1">
            <a:extLst>
              <a:ext uri="{FF2B5EF4-FFF2-40B4-BE49-F238E27FC236}">
                <a16:creationId xmlns:a16="http://schemas.microsoft.com/office/drawing/2014/main" id="{6E077D21-9FD9-4C72-81CD-8040411305DA}"/>
              </a:ext>
            </a:extLst>
          </p:cNvPr>
          <p:cNvSpPr>
            <a:spLocks noGrp="1"/>
          </p:cNvSpPr>
          <p:nvPr>
            <p:ph type="title"/>
          </p:nvPr>
        </p:nvSpPr>
        <p:spPr>
          <a:xfrm>
            <a:off x="621792" y="569340"/>
            <a:ext cx="7552944" cy="1325880"/>
          </a:xfrm>
        </p:spPr>
        <p:txBody>
          <a:bodyPr rtlCol="0">
            <a:normAutofit/>
          </a:bodyPr>
          <a:lstStyle>
            <a:defPPr>
              <a:defRPr lang="pt-BR"/>
            </a:defPPr>
          </a:lstStyle>
          <a:p>
            <a:pPr rtl="0"/>
            <a:r>
              <a:rPr lang="pt-BR" sz="4000" b="1" dirty="0"/>
              <a:t>Avaliado - Competência</a:t>
            </a:r>
            <a:endParaRPr lang="pt-BR" sz="4000" dirty="0"/>
          </a:p>
        </p:txBody>
      </p:sp>
      <p:graphicFrame>
        <p:nvGraphicFramePr>
          <p:cNvPr id="7" name="Diagrama 6">
            <a:extLst>
              <a:ext uri="{FF2B5EF4-FFF2-40B4-BE49-F238E27FC236}">
                <a16:creationId xmlns:a16="http://schemas.microsoft.com/office/drawing/2014/main" id="{4E162416-C97F-4F13-93DA-AECF2F796440}"/>
              </a:ext>
            </a:extLst>
          </p:cNvPr>
          <p:cNvGraphicFramePr/>
          <p:nvPr>
            <p:extLst>
              <p:ext uri="{D42A27DB-BD31-4B8C-83A1-F6EECF244321}">
                <p14:modId xmlns:p14="http://schemas.microsoft.com/office/powerpoint/2010/main" val="999717308"/>
              </p:ext>
            </p:extLst>
          </p:nvPr>
        </p:nvGraphicFramePr>
        <p:xfrm>
          <a:off x="998426" y="1744774"/>
          <a:ext cx="10431574" cy="4576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3003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2">
            <a:extLst>
              <a:ext uri="{FF2B5EF4-FFF2-40B4-BE49-F238E27FC236}">
                <a16:creationId xmlns:a16="http://schemas.microsoft.com/office/drawing/2014/main" id="{54E3FF72-DB34-4BB6-A010-93B275EE274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CA13291-3BED-433C-95D4-9FD6E2828B18}"/>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7</a:t>
            </a:fld>
            <a:endParaRPr lang="pt-BR" dirty="0"/>
          </a:p>
        </p:txBody>
      </p:sp>
      <p:sp>
        <p:nvSpPr>
          <p:cNvPr id="32" name="Título 1">
            <a:extLst>
              <a:ext uri="{FF2B5EF4-FFF2-40B4-BE49-F238E27FC236}">
                <a16:creationId xmlns:a16="http://schemas.microsoft.com/office/drawing/2014/main" id="{6E077D21-9FD9-4C72-81CD-8040411305DA}"/>
              </a:ext>
            </a:extLst>
          </p:cNvPr>
          <p:cNvSpPr>
            <a:spLocks noGrp="1"/>
          </p:cNvSpPr>
          <p:nvPr>
            <p:ph type="title"/>
          </p:nvPr>
        </p:nvSpPr>
        <p:spPr>
          <a:xfrm>
            <a:off x="621792" y="569340"/>
            <a:ext cx="7552944" cy="1325880"/>
          </a:xfrm>
        </p:spPr>
        <p:txBody>
          <a:bodyPr rtlCol="0">
            <a:normAutofit/>
          </a:bodyPr>
          <a:lstStyle>
            <a:defPPr>
              <a:defRPr lang="pt-BR"/>
            </a:defPPr>
          </a:lstStyle>
          <a:p>
            <a:pPr rtl="0"/>
            <a:r>
              <a:rPr lang="pt-BR" sz="4000" b="1" dirty="0"/>
              <a:t>Avaliador - Competência</a:t>
            </a:r>
            <a:endParaRPr lang="pt-BR" sz="4000" dirty="0"/>
          </a:p>
        </p:txBody>
      </p:sp>
      <p:graphicFrame>
        <p:nvGraphicFramePr>
          <p:cNvPr id="8" name="Diagrama 7">
            <a:extLst>
              <a:ext uri="{FF2B5EF4-FFF2-40B4-BE49-F238E27FC236}">
                <a16:creationId xmlns:a16="http://schemas.microsoft.com/office/drawing/2014/main" id="{01993919-3172-45BC-B54A-4C2FBED35663}"/>
              </a:ext>
            </a:extLst>
          </p:cNvPr>
          <p:cNvGraphicFramePr/>
          <p:nvPr>
            <p:extLst>
              <p:ext uri="{D42A27DB-BD31-4B8C-83A1-F6EECF244321}">
                <p14:modId xmlns:p14="http://schemas.microsoft.com/office/powerpoint/2010/main" val="2934286671"/>
              </p:ext>
            </p:extLst>
          </p:nvPr>
        </p:nvGraphicFramePr>
        <p:xfrm>
          <a:off x="621792" y="1517904"/>
          <a:ext cx="10782507" cy="46387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5657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2">
            <a:extLst>
              <a:ext uri="{FF2B5EF4-FFF2-40B4-BE49-F238E27FC236}">
                <a16:creationId xmlns:a16="http://schemas.microsoft.com/office/drawing/2014/main" id="{54E3FF72-DB34-4BB6-A010-93B275EE274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CA13291-3BED-433C-95D4-9FD6E2828B18}"/>
              </a:ext>
            </a:extLst>
          </p:cNvPr>
          <p:cNvSpPr>
            <a:spLocks noGrp="1"/>
          </p:cNvSpPr>
          <p:nvPr>
            <p:ph type="ftr" sz="quarter" idx="11"/>
          </p:nvPr>
        </p:nvSpPr>
        <p:spPr>
          <a:xfrm>
            <a:off x="5129784" y="6355080"/>
            <a:ext cx="2656102"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8</a:t>
            </a:fld>
            <a:endParaRPr lang="pt-BR" dirty="0"/>
          </a:p>
        </p:txBody>
      </p:sp>
      <p:sp>
        <p:nvSpPr>
          <p:cNvPr id="4" name="Título 3">
            <a:extLst>
              <a:ext uri="{FF2B5EF4-FFF2-40B4-BE49-F238E27FC236}">
                <a16:creationId xmlns:a16="http://schemas.microsoft.com/office/drawing/2014/main" id="{34656BDD-D6C6-4FED-8847-279889B0EFD9}"/>
              </a:ext>
            </a:extLst>
          </p:cNvPr>
          <p:cNvSpPr>
            <a:spLocks noGrp="1"/>
          </p:cNvSpPr>
          <p:nvPr>
            <p:ph type="title"/>
          </p:nvPr>
        </p:nvSpPr>
        <p:spPr>
          <a:xfrm>
            <a:off x="411480" y="137795"/>
            <a:ext cx="6800850" cy="1325880"/>
          </a:xfrm>
        </p:spPr>
        <p:txBody>
          <a:bodyPr>
            <a:normAutofit fontScale="90000"/>
          </a:bodyPr>
          <a:lstStyle/>
          <a:p>
            <a:r>
              <a:rPr lang="pt-BR" sz="4400" b="1" dirty="0"/>
              <a:t>Comissão de Avaliação de Estágio Probatório - CAEP</a:t>
            </a:r>
            <a:endParaRPr lang="pt-BR" dirty="0"/>
          </a:p>
        </p:txBody>
      </p:sp>
      <p:graphicFrame>
        <p:nvGraphicFramePr>
          <p:cNvPr id="9" name="Diagrama 8">
            <a:extLst>
              <a:ext uri="{FF2B5EF4-FFF2-40B4-BE49-F238E27FC236}">
                <a16:creationId xmlns:a16="http://schemas.microsoft.com/office/drawing/2014/main" id="{07F769CD-EA62-4F79-9CCC-6A94D1C60050}"/>
              </a:ext>
            </a:extLst>
          </p:cNvPr>
          <p:cNvGraphicFramePr/>
          <p:nvPr>
            <p:extLst>
              <p:ext uri="{D42A27DB-BD31-4B8C-83A1-F6EECF244321}">
                <p14:modId xmlns:p14="http://schemas.microsoft.com/office/powerpoint/2010/main" val="566418739"/>
              </p:ext>
            </p:extLst>
          </p:nvPr>
        </p:nvGraphicFramePr>
        <p:xfrm>
          <a:off x="411480" y="1824776"/>
          <a:ext cx="11296548" cy="47128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62422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Data 2">
            <a:extLst>
              <a:ext uri="{FF2B5EF4-FFF2-40B4-BE49-F238E27FC236}">
                <a16:creationId xmlns:a16="http://schemas.microsoft.com/office/drawing/2014/main" id="{54E3FF72-DB34-4BB6-A010-93B275EE2740}"/>
              </a:ext>
            </a:extLst>
          </p:cNvPr>
          <p:cNvSpPr>
            <a:spLocks noGrp="1"/>
          </p:cNvSpPr>
          <p:nvPr>
            <p:ph type="dt" sz="half" idx="10"/>
          </p:nvPr>
        </p:nvSpPr>
        <p:spPr>
          <a:xfrm>
            <a:off x="914400" y="6455664"/>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CA13291-3BED-433C-95D4-9FD6E2828B18}"/>
              </a:ext>
            </a:extLst>
          </p:cNvPr>
          <p:cNvSpPr>
            <a:spLocks noGrp="1"/>
          </p:cNvSpPr>
          <p:nvPr>
            <p:ph type="ftr" sz="quarter" idx="11"/>
          </p:nvPr>
        </p:nvSpPr>
        <p:spPr>
          <a:xfrm>
            <a:off x="5120640" y="6492875"/>
            <a:ext cx="2674390"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221F794A-4793-4DB0-91FD-E5B132FC1634}"/>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9</a:t>
            </a:fld>
            <a:endParaRPr lang="pt-BR" dirty="0"/>
          </a:p>
        </p:txBody>
      </p:sp>
      <p:sp>
        <p:nvSpPr>
          <p:cNvPr id="32" name="Título 1">
            <a:extLst>
              <a:ext uri="{FF2B5EF4-FFF2-40B4-BE49-F238E27FC236}">
                <a16:creationId xmlns:a16="http://schemas.microsoft.com/office/drawing/2014/main" id="{6E077D21-9FD9-4C72-81CD-8040411305DA}"/>
              </a:ext>
            </a:extLst>
          </p:cNvPr>
          <p:cNvSpPr>
            <a:spLocks noGrp="1"/>
          </p:cNvSpPr>
          <p:nvPr>
            <p:ph type="title"/>
          </p:nvPr>
        </p:nvSpPr>
        <p:spPr>
          <a:xfrm>
            <a:off x="384048" y="83566"/>
            <a:ext cx="8961120" cy="1325880"/>
          </a:xfrm>
        </p:spPr>
        <p:txBody>
          <a:bodyPr rtlCol="0">
            <a:normAutofit fontScale="90000"/>
          </a:bodyPr>
          <a:lstStyle>
            <a:defPPr>
              <a:defRPr lang="pt-BR"/>
            </a:defPPr>
          </a:lstStyle>
          <a:p>
            <a:pPr rtl="0"/>
            <a:r>
              <a:rPr lang="pt-BR" sz="4000" b="1" dirty="0"/>
              <a:t>Comissão de Avaliação de Estágio Probatório – CAEP - Competência</a:t>
            </a:r>
            <a:endParaRPr lang="pt-BR" sz="4000" dirty="0"/>
          </a:p>
        </p:txBody>
      </p:sp>
      <p:graphicFrame>
        <p:nvGraphicFramePr>
          <p:cNvPr id="7" name="Diagrama 6">
            <a:extLst>
              <a:ext uri="{FF2B5EF4-FFF2-40B4-BE49-F238E27FC236}">
                <a16:creationId xmlns:a16="http://schemas.microsoft.com/office/drawing/2014/main" id="{72EBC33D-F699-4152-9B39-EB9AC543FE16}"/>
              </a:ext>
            </a:extLst>
          </p:cNvPr>
          <p:cNvGraphicFramePr/>
          <p:nvPr>
            <p:extLst>
              <p:ext uri="{D42A27DB-BD31-4B8C-83A1-F6EECF244321}">
                <p14:modId xmlns:p14="http://schemas.microsoft.com/office/powerpoint/2010/main" val="1636184857"/>
              </p:ext>
            </p:extLst>
          </p:nvPr>
        </p:nvGraphicFramePr>
        <p:xfrm>
          <a:off x="372350" y="1664208"/>
          <a:ext cx="11487418" cy="4791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9788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29085-B207-7C93-660F-2971B3FA48F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15CC3F3-7541-93A0-28C6-7957703AA938}"/>
              </a:ext>
            </a:extLst>
          </p:cNvPr>
          <p:cNvSpPr>
            <a:spLocks noGrp="1"/>
          </p:cNvSpPr>
          <p:nvPr>
            <p:ph type="title"/>
          </p:nvPr>
        </p:nvSpPr>
        <p:spPr>
          <a:xfrm>
            <a:off x="4132628" y="539090"/>
            <a:ext cx="6339840" cy="1325880"/>
          </a:xfrm>
        </p:spPr>
        <p:txBody>
          <a:bodyPr rtlCol="0">
            <a:normAutofit/>
          </a:bodyPr>
          <a:lstStyle>
            <a:defPPr>
              <a:defRPr lang="pt-BR"/>
            </a:defPPr>
          </a:lstStyle>
          <a:p>
            <a:r>
              <a:rPr lang="pt-BR" sz="4000" dirty="0"/>
              <a:t>Atores envolvidos</a:t>
            </a:r>
          </a:p>
        </p:txBody>
      </p:sp>
      <p:sp>
        <p:nvSpPr>
          <p:cNvPr id="8" name="Espaço Reservado para Data 7">
            <a:extLst>
              <a:ext uri="{FF2B5EF4-FFF2-40B4-BE49-F238E27FC236}">
                <a16:creationId xmlns:a16="http://schemas.microsoft.com/office/drawing/2014/main" id="{E699C40A-D9DC-9B2E-BDD8-ECB8F7AD3B98}"/>
              </a:ext>
            </a:extLst>
          </p:cNvPr>
          <p:cNvSpPr>
            <a:spLocks noGrp="1"/>
          </p:cNvSpPr>
          <p:nvPr>
            <p:ph type="dt" sz="half" idx="10"/>
          </p:nvPr>
        </p:nvSpPr>
        <p:spPr>
          <a:xfrm>
            <a:off x="4937760" y="6353175"/>
            <a:ext cx="1097280" cy="365125"/>
          </a:xfrm>
        </p:spPr>
        <p:txBody>
          <a:bodyPr rtlCol="0"/>
          <a:lstStyle>
            <a:defPPr>
              <a:defRPr lang="pt-BR"/>
            </a:defPPr>
          </a:lstStyle>
          <a:p>
            <a:pPr rtl="0"/>
            <a:r>
              <a:rPr lang="pt-BR" dirty="0"/>
              <a:t>2024</a:t>
            </a:r>
          </a:p>
        </p:txBody>
      </p:sp>
      <p:sp>
        <p:nvSpPr>
          <p:cNvPr id="9" name="Espaço Reservado para Rodapé 8">
            <a:extLst>
              <a:ext uri="{FF2B5EF4-FFF2-40B4-BE49-F238E27FC236}">
                <a16:creationId xmlns:a16="http://schemas.microsoft.com/office/drawing/2014/main" id="{F2CDE892-EAE1-5046-CAAA-489A14BDC0AF}"/>
              </a:ext>
            </a:extLst>
          </p:cNvPr>
          <p:cNvSpPr>
            <a:spLocks noGrp="1"/>
          </p:cNvSpPr>
          <p:nvPr>
            <p:ph type="ftr" sz="quarter" idx="11"/>
          </p:nvPr>
        </p:nvSpPr>
        <p:spPr>
          <a:xfrm>
            <a:off x="7436166" y="6350000"/>
            <a:ext cx="2750249"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10" name="Espaço Reservado para o Número do Slide 9">
            <a:extLst>
              <a:ext uri="{FF2B5EF4-FFF2-40B4-BE49-F238E27FC236}">
                <a16:creationId xmlns:a16="http://schemas.microsoft.com/office/drawing/2014/main" id="{37EAA403-76A1-D132-7063-85B54281C3B0}"/>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10</a:t>
            </a:fld>
            <a:endParaRPr lang="pt-BR" dirty="0"/>
          </a:p>
        </p:txBody>
      </p:sp>
      <p:graphicFrame>
        <p:nvGraphicFramePr>
          <p:cNvPr id="12" name="Diagrama 11">
            <a:extLst>
              <a:ext uri="{FF2B5EF4-FFF2-40B4-BE49-F238E27FC236}">
                <a16:creationId xmlns:a16="http://schemas.microsoft.com/office/drawing/2014/main" id="{97075281-BC40-A7EC-886D-C8A73DB26075}"/>
              </a:ext>
            </a:extLst>
          </p:cNvPr>
          <p:cNvGraphicFramePr/>
          <p:nvPr/>
        </p:nvGraphicFramePr>
        <p:xfrm>
          <a:off x="4067311" y="1526559"/>
          <a:ext cx="7601964" cy="461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4558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E0A63-A388-49B1-A04E-27CE9BD622EF}"/>
              </a:ext>
            </a:extLst>
          </p:cNvPr>
          <p:cNvSpPr>
            <a:spLocks noGrp="1"/>
          </p:cNvSpPr>
          <p:nvPr>
            <p:ph type="title"/>
          </p:nvPr>
        </p:nvSpPr>
        <p:spPr>
          <a:xfrm>
            <a:off x="1554480" y="438202"/>
            <a:ext cx="9725026" cy="1325880"/>
          </a:xfrm>
        </p:spPr>
        <p:txBody>
          <a:bodyPr rtlCol="0">
            <a:normAutofit/>
          </a:bodyPr>
          <a:lstStyle>
            <a:defPPr>
              <a:defRPr lang="pt-BR"/>
            </a:defPPr>
          </a:lstStyle>
          <a:p>
            <a:pPr rtl="0"/>
            <a:r>
              <a:rPr lang="pt-BR" sz="4000" b="1" dirty="0"/>
              <a:t>Requisitos, Critérios e Pontuação da avaliação</a:t>
            </a:r>
            <a:endParaRPr lang="pt-BR" sz="4000" dirty="0"/>
          </a:p>
        </p:txBody>
      </p:sp>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2024</a:t>
            </a:r>
          </a:p>
        </p:txBody>
      </p:sp>
      <p:sp>
        <p:nvSpPr>
          <p:cNvPr id="109" name="Espaço Reservado para Rodapé 108">
            <a:extLst>
              <a:ext uri="{FF2B5EF4-FFF2-40B4-BE49-F238E27FC236}">
                <a16:creationId xmlns:a16="http://schemas.microsoft.com/office/drawing/2014/main" id="{A8872052-5F06-44A0-8D79-B5532E78F9D1}"/>
              </a:ext>
            </a:extLst>
          </p:cNvPr>
          <p:cNvSpPr>
            <a:spLocks noGrp="1"/>
          </p:cNvSpPr>
          <p:nvPr>
            <p:ph type="ftr" sz="quarter" idx="11"/>
          </p:nvPr>
        </p:nvSpPr>
        <p:spPr>
          <a:xfrm>
            <a:off x="5744526" y="6350000"/>
            <a:ext cx="2750249"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11</a:t>
            </a:fld>
            <a:endParaRPr lang="pt-BR" dirty="0"/>
          </a:p>
        </p:txBody>
      </p:sp>
      <p:graphicFrame>
        <p:nvGraphicFramePr>
          <p:cNvPr id="33" name="Espaço Reservado para Conteúdo 5">
            <a:extLst>
              <a:ext uri="{FF2B5EF4-FFF2-40B4-BE49-F238E27FC236}">
                <a16:creationId xmlns:a16="http://schemas.microsoft.com/office/drawing/2014/main" id="{82EFBB67-8424-41AF-89F3-2EDDA7EBB3F2}"/>
              </a:ext>
            </a:extLst>
          </p:cNvPr>
          <p:cNvGraphicFramePr>
            <a:graphicFrameLocks noGrp="1"/>
          </p:cNvGraphicFramePr>
          <p:nvPr>
            <p:ph idx="1"/>
          </p:nvPr>
        </p:nvGraphicFramePr>
        <p:xfrm>
          <a:off x="1286840" y="1969476"/>
          <a:ext cx="9363825" cy="3670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4" name="Elipse 33">
            <a:extLst>
              <a:ext uri="{FF2B5EF4-FFF2-40B4-BE49-F238E27FC236}">
                <a16:creationId xmlns:a16="http://schemas.microsoft.com/office/drawing/2014/main" id="{D42321D7-AC50-4CE1-83AB-D3329803A7F2}"/>
              </a:ext>
            </a:extLst>
          </p:cNvPr>
          <p:cNvSpPr/>
          <p:nvPr/>
        </p:nvSpPr>
        <p:spPr>
          <a:xfrm>
            <a:off x="10264313" y="2982976"/>
            <a:ext cx="1717964" cy="139468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t>Pontuação máxima 100 pontos</a:t>
            </a:r>
          </a:p>
        </p:txBody>
      </p:sp>
      <p:sp>
        <p:nvSpPr>
          <p:cNvPr id="35" name="Retângulo 34">
            <a:extLst>
              <a:ext uri="{FF2B5EF4-FFF2-40B4-BE49-F238E27FC236}">
                <a16:creationId xmlns:a16="http://schemas.microsoft.com/office/drawing/2014/main" id="{FC09B4A9-5B3C-404A-9D03-73AB696CD0AC}"/>
              </a:ext>
            </a:extLst>
          </p:cNvPr>
          <p:cNvSpPr/>
          <p:nvPr/>
        </p:nvSpPr>
        <p:spPr>
          <a:xfrm>
            <a:off x="1365752" y="5845604"/>
            <a:ext cx="10684476" cy="510746"/>
          </a:xfrm>
          <a:prstGeom prst="rect">
            <a:avLst/>
          </a:prstGeom>
          <a:solidFill>
            <a:schemeClr val="accent2">
              <a:lumMod val="75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dirty="0"/>
              <a:t>Requisitos definidos no art. 39 da Lei Complementar n.º 46/1994 e no art. 17-A da Lei nº 3.400/1981 de acordo com os critérios e procedimentos estabelecidos neste Decreto.</a:t>
            </a:r>
          </a:p>
        </p:txBody>
      </p:sp>
    </p:spTree>
    <p:extLst>
      <p:ext uri="{BB962C8B-B14F-4D97-AF65-F5344CB8AC3E}">
        <p14:creationId xmlns:p14="http://schemas.microsoft.com/office/powerpoint/2010/main" val="1839001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E0A63-A388-49B1-A04E-27CE9BD622EF}"/>
              </a:ext>
            </a:extLst>
          </p:cNvPr>
          <p:cNvSpPr>
            <a:spLocks noGrp="1"/>
          </p:cNvSpPr>
          <p:nvPr>
            <p:ph type="title"/>
          </p:nvPr>
        </p:nvSpPr>
        <p:spPr>
          <a:xfrm>
            <a:off x="956150" y="136525"/>
            <a:ext cx="11425572" cy="1325880"/>
          </a:xfrm>
        </p:spPr>
        <p:txBody>
          <a:bodyPr rtlCol="0">
            <a:normAutofit/>
          </a:bodyPr>
          <a:lstStyle>
            <a:defPPr>
              <a:defRPr lang="pt-BR"/>
            </a:defPPr>
          </a:lstStyle>
          <a:p>
            <a:pPr rtl="0"/>
            <a:r>
              <a:rPr lang="pt-BR" sz="2800" b="1" dirty="0"/>
              <a:t>DETALHAMENTO DO FORMULÁRIO DE AVALIAÇÃO PARCIAL DE ESTÁGIO PROBATÓRIO - FAPEP</a:t>
            </a:r>
            <a:endParaRPr lang="pt-BR" sz="2800" dirty="0"/>
          </a:p>
        </p:txBody>
      </p:sp>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20AA</a:t>
            </a:r>
          </a:p>
        </p:txBody>
      </p:sp>
      <p:sp>
        <p:nvSpPr>
          <p:cNvPr id="109" name="Espaço Reservado para Rodapé 108">
            <a:extLst>
              <a:ext uri="{FF2B5EF4-FFF2-40B4-BE49-F238E27FC236}">
                <a16:creationId xmlns:a16="http://schemas.microsoft.com/office/drawing/2014/main" id="{A8872052-5F06-44A0-8D79-B5532E78F9D1}"/>
              </a:ext>
            </a:extLst>
          </p:cNvPr>
          <p:cNvSpPr>
            <a:spLocks noGrp="1"/>
          </p:cNvSpPr>
          <p:nvPr>
            <p:ph type="ftr" sz="quarter" idx="11"/>
          </p:nvPr>
        </p:nvSpPr>
        <p:spPr>
          <a:xfrm>
            <a:off x="5744527" y="6350000"/>
            <a:ext cx="2286000" cy="365125"/>
          </a:xfrm>
        </p:spPr>
        <p:txBody>
          <a:bodyPr rtlCol="0"/>
          <a:lstStyle>
            <a:defPPr>
              <a:defRPr lang="pt-BR"/>
            </a:defPPr>
          </a:lstStyle>
          <a:p>
            <a:pPr rtl="0"/>
            <a:r>
              <a:rPr lang="pt-BR"/>
              <a:t>Título da apresentação</a:t>
            </a:r>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12</a:t>
            </a:fld>
            <a:endParaRPr lang="pt-BR" dirty="0"/>
          </a:p>
        </p:txBody>
      </p:sp>
      <p:pic>
        <p:nvPicPr>
          <p:cNvPr id="12" name="Imagem 11">
            <a:extLst>
              <a:ext uri="{FF2B5EF4-FFF2-40B4-BE49-F238E27FC236}">
                <a16:creationId xmlns:a16="http://schemas.microsoft.com/office/drawing/2014/main" id="{9F2A50ED-C98B-4C3C-BE14-72B3741465FB}"/>
              </a:ext>
            </a:extLst>
          </p:cNvPr>
          <p:cNvPicPr>
            <a:picLocks noChangeAspect="1"/>
          </p:cNvPicPr>
          <p:nvPr/>
        </p:nvPicPr>
        <p:blipFill>
          <a:blip r:embed="rId3"/>
          <a:stretch>
            <a:fillRect/>
          </a:stretch>
        </p:blipFill>
        <p:spPr>
          <a:xfrm>
            <a:off x="1773936" y="1097480"/>
            <a:ext cx="9083040" cy="5760520"/>
          </a:xfrm>
          <a:prstGeom prst="rect">
            <a:avLst/>
          </a:prstGeom>
        </p:spPr>
      </p:pic>
    </p:spTree>
    <p:extLst>
      <p:ext uri="{BB962C8B-B14F-4D97-AF65-F5344CB8AC3E}">
        <p14:creationId xmlns:p14="http://schemas.microsoft.com/office/powerpoint/2010/main" val="2282126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E0A63-A388-49B1-A04E-27CE9BD622EF}"/>
              </a:ext>
            </a:extLst>
          </p:cNvPr>
          <p:cNvSpPr>
            <a:spLocks noGrp="1"/>
          </p:cNvSpPr>
          <p:nvPr>
            <p:ph type="title"/>
          </p:nvPr>
        </p:nvSpPr>
        <p:spPr>
          <a:xfrm>
            <a:off x="1422494" y="474853"/>
            <a:ext cx="10158001" cy="1325880"/>
          </a:xfrm>
        </p:spPr>
        <p:txBody>
          <a:bodyPr rtlCol="0">
            <a:normAutofit/>
          </a:bodyPr>
          <a:lstStyle>
            <a:defPPr>
              <a:defRPr lang="pt-BR"/>
            </a:defPPr>
          </a:lstStyle>
          <a:p>
            <a:pPr rtl="0"/>
            <a:r>
              <a:rPr lang="pt-BR" sz="2800" b="1" dirty="0"/>
              <a:t>Avaliação Parcial – Avaliador – Chefia Imediata</a:t>
            </a:r>
            <a:endParaRPr lang="pt-BR" sz="2800" dirty="0"/>
          </a:p>
        </p:txBody>
      </p:sp>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2024</a:t>
            </a:r>
          </a:p>
        </p:txBody>
      </p:sp>
      <p:sp>
        <p:nvSpPr>
          <p:cNvPr id="109" name="Espaço Reservado para Rodapé 108">
            <a:extLst>
              <a:ext uri="{FF2B5EF4-FFF2-40B4-BE49-F238E27FC236}">
                <a16:creationId xmlns:a16="http://schemas.microsoft.com/office/drawing/2014/main" id="{A8872052-5F06-44A0-8D79-B5532E78F9D1}"/>
              </a:ext>
            </a:extLst>
          </p:cNvPr>
          <p:cNvSpPr>
            <a:spLocks noGrp="1"/>
          </p:cNvSpPr>
          <p:nvPr>
            <p:ph type="ftr" sz="quarter" idx="11"/>
          </p:nvPr>
        </p:nvSpPr>
        <p:spPr>
          <a:xfrm>
            <a:off x="5744526" y="6350000"/>
            <a:ext cx="2741105"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13</a:t>
            </a:fld>
            <a:endParaRPr lang="pt-BR" dirty="0"/>
          </a:p>
        </p:txBody>
      </p:sp>
      <p:graphicFrame>
        <p:nvGraphicFramePr>
          <p:cNvPr id="7" name="Diagrama 6">
            <a:extLst>
              <a:ext uri="{FF2B5EF4-FFF2-40B4-BE49-F238E27FC236}">
                <a16:creationId xmlns:a16="http://schemas.microsoft.com/office/drawing/2014/main" id="{61046BE6-D469-479C-BF9E-145D06217BBD}"/>
              </a:ext>
            </a:extLst>
          </p:cNvPr>
          <p:cNvGraphicFramePr/>
          <p:nvPr>
            <p:extLst>
              <p:ext uri="{D42A27DB-BD31-4B8C-83A1-F6EECF244321}">
                <p14:modId xmlns:p14="http://schemas.microsoft.com/office/powerpoint/2010/main" val="2336145609"/>
              </p:ext>
            </p:extLst>
          </p:nvPr>
        </p:nvGraphicFramePr>
        <p:xfrm>
          <a:off x="1126237" y="1069848"/>
          <a:ext cx="9939526" cy="5017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20109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7E1C88-627C-4655-A4FB-0BB02EDB078A}"/>
              </a:ext>
            </a:extLst>
          </p:cNvPr>
          <p:cNvSpPr>
            <a:spLocks noGrp="1"/>
          </p:cNvSpPr>
          <p:nvPr>
            <p:ph type="title"/>
          </p:nvPr>
        </p:nvSpPr>
        <p:spPr>
          <a:xfrm>
            <a:off x="182880" y="246888"/>
            <a:ext cx="7296912" cy="1325880"/>
          </a:xfrm>
        </p:spPr>
        <p:txBody>
          <a:bodyPr rtlCol="0">
            <a:normAutofit fontScale="90000"/>
          </a:bodyPr>
          <a:lstStyle>
            <a:defPPr>
              <a:defRPr lang="pt-BR"/>
            </a:defPPr>
          </a:lstStyle>
          <a:p>
            <a:pPr rtl="0"/>
            <a:r>
              <a:rPr lang="pt-BR" sz="4000" b="1" dirty="0"/>
              <a:t>Avaliação Parcial – Informações Importantes</a:t>
            </a:r>
            <a:endParaRPr lang="pt-BR" sz="4000" dirty="0"/>
          </a:p>
        </p:txBody>
      </p:sp>
      <p:sp>
        <p:nvSpPr>
          <p:cNvPr id="4" name="Espaço Reservado para Data 3">
            <a:extLst>
              <a:ext uri="{FF2B5EF4-FFF2-40B4-BE49-F238E27FC236}">
                <a16:creationId xmlns:a16="http://schemas.microsoft.com/office/drawing/2014/main" id="{BD0AD2EB-86EE-409B-A978-A2CA82E3788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1531A96-6BD3-4FD2-9B51-3CBB43DADCC8}"/>
              </a:ext>
            </a:extLst>
          </p:cNvPr>
          <p:cNvSpPr>
            <a:spLocks noGrp="1"/>
          </p:cNvSpPr>
          <p:nvPr>
            <p:ph type="ftr" sz="quarter" idx="11"/>
          </p:nvPr>
        </p:nvSpPr>
        <p:spPr>
          <a:xfrm>
            <a:off x="5138928" y="6355080"/>
            <a:ext cx="2646958"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6AB5FBE9-888B-4FE5-8AC6-FB80C5520650}"/>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14</a:t>
            </a:fld>
            <a:endParaRPr lang="pt-BR" dirty="0"/>
          </a:p>
        </p:txBody>
      </p:sp>
      <p:sp>
        <p:nvSpPr>
          <p:cNvPr id="9" name="Texto explicativo em elipse 8">
            <a:extLst>
              <a:ext uri="{FF2B5EF4-FFF2-40B4-BE49-F238E27FC236}">
                <a16:creationId xmlns:a16="http://schemas.microsoft.com/office/drawing/2014/main" id="{21F9748A-04E6-4E66-BE18-3260A0065DC5}"/>
              </a:ext>
            </a:extLst>
          </p:cNvPr>
          <p:cNvSpPr/>
          <p:nvPr/>
        </p:nvSpPr>
        <p:spPr>
          <a:xfrm>
            <a:off x="1862740" y="1874974"/>
            <a:ext cx="5266450" cy="4177899"/>
          </a:xfrm>
          <a:prstGeom prst="wedgeEllipseCallout">
            <a:avLst>
              <a:gd name="adj1" fmla="val -63536"/>
              <a:gd name="adj2" fmla="val -27086"/>
            </a:avLst>
          </a:prstGeom>
          <a:ln>
            <a:solidFill>
              <a:schemeClr val="accent4">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just"/>
            <a:r>
              <a:rPr lang="pt-BR" sz="2000" b="1" dirty="0">
                <a:solidFill>
                  <a:schemeClr val="bg1"/>
                </a:solidFill>
              </a:rPr>
              <a:t>O processamento da 6ª avaliação parcial deverá ser conduzido observando-se o tempo necessário para viabilizar a apuração da Avaliação Final antes do término do prazo do estágio probatório</a:t>
            </a:r>
          </a:p>
        </p:txBody>
      </p:sp>
    </p:spTree>
    <p:extLst>
      <p:ext uri="{BB962C8B-B14F-4D97-AF65-F5344CB8AC3E}">
        <p14:creationId xmlns:p14="http://schemas.microsoft.com/office/powerpoint/2010/main" val="1346372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7E1C88-627C-4655-A4FB-0BB02EDB078A}"/>
              </a:ext>
            </a:extLst>
          </p:cNvPr>
          <p:cNvSpPr>
            <a:spLocks noGrp="1"/>
          </p:cNvSpPr>
          <p:nvPr>
            <p:ph type="title"/>
          </p:nvPr>
        </p:nvSpPr>
        <p:spPr>
          <a:xfrm>
            <a:off x="914400" y="411480"/>
            <a:ext cx="7296912" cy="1325880"/>
          </a:xfrm>
        </p:spPr>
        <p:txBody>
          <a:bodyPr rtlCol="0">
            <a:normAutofit/>
          </a:bodyPr>
          <a:lstStyle>
            <a:defPPr>
              <a:defRPr lang="pt-BR"/>
            </a:defPPr>
          </a:lstStyle>
          <a:p>
            <a:pPr rtl="0"/>
            <a:r>
              <a:rPr lang="pt-BR" sz="4000" b="1" dirty="0"/>
              <a:t>Avaliação Parcial - Resultado</a:t>
            </a:r>
            <a:endParaRPr lang="pt-BR" sz="4000" dirty="0"/>
          </a:p>
        </p:txBody>
      </p:sp>
      <p:sp>
        <p:nvSpPr>
          <p:cNvPr id="4" name="Espaço Reservado para Data 3">
            <a:extLst>
              <a:ext uri="{FF2B5EF4-FFF2-40B4-BE49-F238E27FC236}">
                <a16:creationId xmlns:a16="http://schemas.microsoft.com/office/drawing/2014/main" id="{BD0AD2EB-86EE-409B-A978-A2CA82E37880}"/>
              </a:ext>
            </a:extLst>
          </p:cNvPr>
          <p:cNvSpPr>
            <a:spLocks noGrp="1"/>
          </p:cNvSpPr>
          <p:nvPr>
            <p:ph type="dt" sz="half" idx="10"/>
          </p:nvPr>
        </p:nvSpPr>
        <p:spPr>
          <a:xfrm>
            <a:off x="914400" y="6355080"/>
            <a:ext cx="1097280" cy="365125"/>
          </a:xfrm>
        </p:spPr>
        <p:txBody>
          <a:bodyPr rtlCol="0"/>
          <a:lstStyle>
            <a:defPPr>
              <a:defRPr lang="pt-BR"/>
            </a:defPPr>
          </a:lstStyle>
          <a:p>
            <a:pPr rtl="0"/>
            <a:r>
              <a:rPr lang="pt-BR" dirty="0"/>
              <a:t>2024</a:t>
            </a:r>
          </a:p>
        </p:txBody>
      </p:sp>
      <p:sp>
        <p:nvSpPr>
          <p:cNvPr id="5" name="Espaço Reservado para Rodapé 4">
            <a:extLst>
              <a:ext uri="{FF2B5EF4-FFF2-40B4-BE49-F238E27FC236}">
                <a16:creationId xmlns:a16="http://schemas.microsoft.com/office/drawing/2014/main" id="{81531A96-6BD3-4FD2-9B51-3CBB43DADCC8}"/>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
        <p:nvSpPr>
          <p:cNvPr id="6" name="Espaço Reservado para o Número do Slide 5">
            <a:extLst>
              <a:ext uri="{FF2B5EF4-FFF2-40B4-BE49-F238E27FC236}">
                <a16:creationId xmlns:a16="http://schemas.microsoft.com/office/drawing/2014/main" id="{6AB5FBE9-888B-4FE5-8AC6-FB80C5520650}"/>
              </a:ext>
            </a:extLst>
          </p:cNvPr>
          <p:cNvSpPr>
            <a:spLocks noGrp="1"/>
          </p:cNvSpPr>
          <p:nvPr>
            <p:ph type="sldNum" sz="quarter" idx="12"/>
          </p:nvPr>
        </p:nvSpPr>
        <p:spPr>
          <a:xfrm>
            <a:off x="11274091" y="6355080"/>
            <a:ext cx="457200" cy="365125"/>
          </a:xfrm>
        </p:spPr>
        <p:txBody>
          <a:bodyPr rtlCol="0"/>
          <a:lstStyle>
            <a:defPPr>
              <a:defRPr lang="pt-BR"/>
            </a:defPPr>
          </a:lstStyle>
          <a:p>
            <a:pPr rtl="0"/>
            <a:fld id="{B5CEABB6-07DC-46E8-9B57-56EC44A396E5}" type="slidenum">
              <a:rPr lang="pt-BR" smtClean="0"/>
              <a:pPr rtl="0"/>
              <a:t>15</a:t>
            </a:fld>
            <a:endParaRPr lang="pt-BR" dirty="0"/>
          </a:p>
        </p:txBody>
      </p:sp>
      <p:graphicFrame>
        <p:nvGraphicFramePr>
          <p:cNvPr id="7" name="Diagrama 6">
            <a:extLst>
              <a:ext uri="{FF2B5EF4-FFF2-40B4-BE49-F238E27FC236}">
                <a16:creationId xmlns:a16="http://schemas.microsoft.com/office/drawing/2014/main" id="{B8891ED2-F74E-441D-A514-14ED58517B36}"/>
              </a:ext>
            </a:extLst>
          </p:cNvPr>
          <p:cNvGraphicFramePr/>
          <p:nvPr>
            <p:extLst>
              <p:ext uri="{D42A27DB-BD31-4B8C-83A1-F6EECF244321}">
                <p14:modId xmlns:p14="http://schemas.microsoft.com/office/powerpoint/2010/main" val="3788097398"/>
              </p:ext>
            </p:extLst>
          </p:nvPr>
        </p:nvGraphicFramePr>
        <p:xfrm>
          <a:off x="799070" y="1737360"/>
          <a:ext cx="10124304" cy="4552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709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4E0A63-A388-49B1-A04E-27CE9BD622EF}"/>
              </a:ext>
            </a:extLst>
          </p:cNvPr>
          <p:cNvSpPr>
            <a:spLocks noGrp="1"/>
          </p:cNvSpPr>
          <p:nvPr>
            <p:ph type="title"/>
          </p:nvPr>
        </p:nvSpPr>
        <p:spPr>
          <a:xfrm>
            <a:off x="1367480" y="228600"/>
            <a:ext cx="9725026" cy="1325880"/>
          </a:xfrm>
        </p:spPr>
        <p:txBody>
          <a:bodyPr rtlCol="0">
            <a:normAutofit/>
          </a:bodyPr>
          <a:lstStyle>
            <a:defPPr>
              <a:defRPr lang="pt-BR"/>
            </a:defPPr>
          </a:lstStyle>
          <a:p>
            <a:pPr rtl="0"/>
            <a:r>
              <a:rPr lang="pt-BR" sz="4000" b="1" dirty="0"/>
              <a:t>Prazos dos Recursos -  art. 19 do Decreto nº 4999-R/2021</a:t>
            </a:r>
            <a:endParaRPr lang="pt-BR" sz="4000" dirty="0"/>
          </a:p>
        </p:txBody>
      </p:sp>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20AA</a:t>
            </a:r>
          </a:p>
        </p:txBody>
      </p:sp>
      <p:sp>
        <p:nvSpPr>
          <p:cNvPr id="109" name="Espaço Reservado para Rodapé 108">
            <a:extLst>
              <a:ext uri="{FF2B5EF4-FFF2-40B4-BE49-F238E27FC236}">
                <a16:creationId xmlns:a16="http://schemas.microsoft.com/office/drawing/2014/main" id="{A8872052-5F06-44A0-8D79-B5532E78F9D1}"/>
              </a:ext>
            </a:extLst>
          </p:cNvPr>
          <p:cNvSpPr>
            <a:spLocks noGrp="1"/>
          </p:cNvSpPr>
          <p:nvPr>
            <p:ph type="ftr" sz="quarter" idx="11"/>
          </p:nvPr>
        </p:nvSpPr>
        <p:spPr>
          <a:xfrm>
            <a:off x="5744527" y="6350000"/>
            <a:ext cx="2286000" cy="365125"/>
          </a:xfrm>
        </p:spPr>
        <p:txBody>
          <a:bodyPr rtlCol="0"/>
          <a:lstStyle>
            <a:defPPr>
              <a:defRPr lang="pt-BR"/>
            </a:defPPr>
          </a:lstStyle>
          <a:p>
            <a:pPr rtl="0"/>
            <a:r>
              <a:rPr lang="pt-BR"/>
              <a:t>Título da apresentação</a:t>
            </a:r>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16</a:t>
            </a:fld>
            <a:endParaRPr lang="pt-BR" dirty="0"/>
          </a:p>
        </p:txBody>
      </p:sp>
      <p:graphicFrame>
        <p:nvGraphicFramePr>
          <p:cNvPr id="33" name="Diagrama 32">
            <a:extLst>
              <a:ext uri="{FF2B5EF4-FFF2-40B4-BE49-F238E27FC236}">
                <a16:creationId xmlns:a16="http://schemas.microsoft.com/office/drawing/2014/main" id="{FDCE806D-8E8F-489F-BB55-49F084B7EF29}"/>
              </a:ext>
            </a:extLst>
          </p:cNvPr>
          <p:cNvGraphicFramePr/>
          <p:nvPr>
            <p:extLst>
              <p:ext uri="{D42A27DB-BD31-4B8C-83A1-F6EECF244321}">
                <p14:modId xmlns:p14="http://schemas.microsoft.com/office/powerpoint/2010/main" val="1003095636"/>
              </p:ext>
            </p:extLst>
          </p:nvPr>
        </p:nvGraphicFramePr>
        <p:xfrm>
          <a:off x="1833824" y="1811466"/>
          <a:ext cx="9094574" cy="4538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5080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2024</a:t>
            </a:r>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17</a:t>
            </a:fld>
            <a:endParaRPr lang="pt-BR" dirty="0"/>
          </a:p>
        </p:txBody>
      </p:sp>
      <p:pic>
        <p:nvPicPr>
          <p:cNvPr id="9" name="Imagem 8">
            <a:extLst>
              <a:ext uri="{FF2B5EF4-FFF2-40B4-BE49-F238E27FC236}">
                <a16:creationId xmlns:a16="http://schemas.microsoft.com/office/drawing/2014/main" id="{382D6D1A-7A6C-4554-9037-C67C4D65A3D0}"/>
              </a:ext>
            </a:extLst>
          </p:cNvPr>
          <p:cNvPicPr>
            <a:picLocks noChangeAspect="1"/>
          </p:cNvPicPr>
          <p:nvPr/>
        </p:nvPicPr>
        <p:blipFill>
          <a:blip r:embed="rId3"/>
          <a:stretch>
            <a:fillRect/>
          </a:stretch>
        </p:blipFill>
        <p:spPr>
          <a:xfrm>
            <a:off x="7181748" y="136525"/>
            <a:ext cx="4170147" cy="6278303"/>
          </a:xfrm>
          <a:prstGeom prst="rect">
            <a:avLst/>
          </a:prstGeom>
        </p:spPr>
      </p:pic>
      <p:sp>
        <p:nvSpPr>
          <p:cNvPr id="10" name="Texto explicativo em elipse 4">
            <a:extLst>
              <a:ext uri="{FF2B5EF4-FFF2-40B4-BE49-F238E27FC236}">
                <a16:creationId xmlns:a16="http://schemas.microsoft.com/office/drawing/2014/main" id="{068CD566-244C-414A-A707-DC2E22321F28}"/>
              </a:ext>
            </a:extLst>
          </p:cNvPr>
          <p:cNvSpPr/>
          <p:nvPr/>
        </p:nvSpPr>
        <p:spPr>
          <a:xfrm>
            <a:off x="1451672" y="1613379"/>
            <a:ext cx="5351464" cy="2949477"/>
          </a:xfrm>
          <a:prstGeom prst="wedgeEllipseCallout">
            <a:avLst>
              <a:gd name="adj1" fmla="val -20593"/>
              <a:gd name="adj2" fmla="val 62655"/>
            </a:avLst>
          </a:prstGeom>
          <a:ln>
            <a:solidFill>
              <a:schemeClr val="accent4">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just"/>
            <a:r>
              <a:rPr lang="pt-BR" dirty="0">
                <a:solidFill>
                  <a:schemeClr val="bg1"/>
                </a:solidFill>
              </a:rPr>
              <a:t>Caso o servidor não concorde com a avaliação, poderá interpor recurso (RAPEP), no prazo de 15 (quinze) dias consecutivos a contar da ciência, apresentando os argumentos e provas pertinentes. </a:t>
            </a:r>
            <a:endParaRPr lang="pt-BR" b="1" u="sng" dirty="0">
              <a:solidFill>
                <a:schemeClr val="bg1"/>
              </a:solidFill>
            </a:endParaRPr>
          </a:p>
        </p:txBody>
      </p:sp>
      <p:sp>
        <p:nvSpPr>
          <p:cNvPr id="12" name="Espaço Reservado para Rodapé 4">
            <a:extLst>
              <a:ext uri="{FF2B5EF4-FFF2-40B4-BE49-F238E27FC236}">
                <a16:creationId xmlns:a16="http://schemas.microsoft.com/office/drawing/2014/main" id="{D826930F-8EC2-408A-8101-4B663491AA1A}"/>
              </a:ext>
            </a:extLst>
          </p:cNvPr>
          <p:cNvSpPr>
            <a:spLocks noGrp="1"/>
          </p:cNvSpPr>
          <p:nvPr>
            <p:ph type="ftr" sz="quarter" idx="11"/>
          </p:nvPr>
        </p:nvSpPr>
        <p:spPr>
          <a:xfrm>
            <a:off x="5038344" y="6431211"/>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3324942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2024</a:t>
            </a:r>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18</a:t>
            </a:fld>
            <a:endParaRPr lang="pt-BR" dirty="0"/>
          </a:p>
        </p:txBody>
      </p:sp>
      <p:sp>
        <p:nvSpPr>
          <p:cNvPr id="13" name="CaixaDeTexto 12">
            <a:extLst>
              <a:ext uri="{FF2B5EF4-FFF2-40B4-BE49-F238E27FC236}">
                <a16:creationId xmlns:a16="http://schemas.microsoft.com/office/drawing/2014/main" id="{8CF06C15-3005-49D5-9AD5-8CD3B6ED1958}"/>
              </a:ext>
            </a:extLst>
          </p:cNvPr>
          <p:cNvSpPr txBox="1"/>
          <p:nvPr/>
        </p:nvSpPr>
        <p:spPr>
          <a:xfrm>
            <a:off x="1693926" y="192053"/>
            <a:ext cx="8940546" cy="1200329"/>
          </a:xfrm>
          <a:prstGeom prst="rect">
            <a:avLst/>
          </a:prstGeom>
          <a:noFill/>
        </p:spPr>
        <p:txBody>
          <a:bodyPr wrap="square">
            <a:spAutoFit/>
          </a:bodyPr>
          <a:lstStyle/>
          <a:p>
            <a:r>
              <a:rPr lang="pt-BR" sz="3600" b="1" dirty="0">
                <a:solidFill>
                  <a:schemeClr val="accent1"/>
                </a:solidFill>
              </a:rPr>
              <a:t>Situações de suspensão da Contagem do período de Estágio Probatório</a:t>
            </a:r>
          </a:p>
        </p:txBody>
      </p:sp>
      <p:sp>
        <p:nvSpPr>
          <p:cNvPr id="15" name="Retângulo 14">
            <a:extLst>
              <a:ext uri="{FF2B5EF4-FFF2-40B4-BE49-F238E27FC236}">
                <a16:creationId xmlns:a16="http://schemas.microsoft.com/office/drawing/2014/main" id="{F4450E94-B9DC-4261-8DF1-E2C8C873329F}"/>
              </a:ext>
            </a:extLst>
          </p:cNvPr>
          <p:cNvSpPr/>
          <p:nvPr/>
        </p:nvSpPr>
        <p:spPr>
          <a:xfrm>
            <a:off x="1850321" y="2129044"/>
            <a:ext cx="9411854" cy="10437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u="sng" dirty="0"/>
              <a:t>Afastamento do exercício do cargo</a:t>
            </a:r>
            <a:r>
              <a:rPr lang="pt-BR" dirty="0"/>
              <a:t>, exceto nas hipóteses legalmente previstas. (Art. 41 da Lei Complementar nº 46/94 e no art. 3º, § 2º do Decreto nº 4999-R).</a:t>
            </a:r>
          </a:p>
        </p:txBody>
      </p:sp>
      <p:sp>
        <p:nvSpPr>
          <p:cNvPr id="16" name="Seta para baixo 7">
            <a:extLst>
              <a:ext uri="{FF2B5EF4-FFF2-40B4-BE49-F238E27FC236}">
                <a16:creationId xmlns:a16="http://schemas.microsoft.com/office/drawing/2014/main" id="{8FD59C8A-C82E-453E-A76D-2EF4ABD7CD56}"/>
              </a:ext>
            </a:extLst>
          </p:cNvPr>
          <p:cNvSpPr/>
          <p:nvPr/>
        </p:nvSpPr>
        <p:spPr>
          <a:xfrm>
            <a:off x="6033441" y="3268226"/>
            <a:ext cx="854086" cy="1200081"/>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t-BR">
              <a:solidFill>
                <a:schemeClr val="accent2">
                  <a:lumMod val="60000"/>
                  <a:lumOff val="40000"/>
                </a:schemeClr>
              </a:solidFill>
            </a:endParaRPr>
          </a:p>
        </p:txBody>
      </p:sp>
      <p:sp>
        <p:nvSpPr>
          <p:cNvPr id="17" name="Retângulo 16">
            <a:extLst>
              <a:ext uri="{FF2B5EF4-FFF2-40B4-BE49-F238E27FC236}">
                <a16:creationId xmlns:a16="http://schemas.microsoft.com/office/drawing/2014/main" id="{FC5996B9-15A1-45EA-9146-8AA0F3FDB643}"/>
              </a:ext>
            </a:extLst>
          </p:cNvPr>
          <p:cNvSpPr/>
          <p:nvPr/>
        </p:nvSpPr>
        <p:spPr>
          <a:xfrm>
            <a:off x="1850321" y="4646076"/>
            <a:ext cx="9411854" cy="1043709"/>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pt-BR" sz="1600" b="1" dirty="0">
                <a:effectLst>
                  <a:outerShdw blurRad="38100" dist="38100" dir="2700000" algn="tl">
                    <a:srgbClr val="000000">
                      <a:alpha val="43137"/>
                    </a:srgbClr>
                  </a:outerShdw>
                </a:effectLst>
              </a:rPr>
              <a:t>Compete ao setor responsável pela administração de recursos humanos de cada órgão ou entidade  acompanhar, por meio de relatórios do SIARHES, as situações de suspensão do cômputo do período do estágio probatório, semestralmente, em cada ciclo avaliativo.</a:t>
            </a:r>
          </a:p>
        </p:txBody>
      </p:sp>
      <p:sp>
        <p:nvSpPr>
          <p:cNvPr id="18" name="Espaço Reservado para Rodapé 4">
            <a:extLst>
              <a:ext uri="{FF2B5EF4-FFF2-40B4-BE49-F238E27FC236}">
                <a16:creationId xmlns:a16="http://schemas.microsoft.com/office/drawing/2014/main" id="{11F67452-AA96-4B5E-A15B-A732DE26432C}"/>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501735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Espaço Reservado para Data 107">
            <a:extLst>
              <a:ext uri="{FF2B5EF4-FFF2-40B4-BE49-F238E27FC236}">
                <a16:creationId xmlns:a16="http://schemas.microsoft.com/office/drawing/2014/main" id="{148577B4-CE21-4375-A4AA-092E5994EC90}"/>
              </a:ext>
            </a:extLst>
          </p:cNvPr>
          <p:cNvSpPr>
            <a:spLocks noGrp="1"/>
          </p:cNvSpPr>
          <p:nvPr>
            <p:ph type="dt" sz="half" idx="10"/>
          </p:nvPr>
        </p:nvSpPr>
        <p:spPr>
          <a:xfrm>
            <a:off x="1554480" y="6353175"/>
            <a:ext cx="1097280" cy="365125"/>
          </a:xfrm>
        </p:spPr>
        <p:txBody>
          <a:bodyPr rtlCol="0"/>
          <a:lstStyle>
            <a:defPPr>
              <a:defRPr lang="pt-BR"/>
            </a:defPPr>
          </a:lstStyle>
          <a:p>
            <a:pPr rtl="0"/>
            <a:r>
              <a:rPr lang="pt-BR" dirty="0"/>
              <a:t>2024</a:t>
            </a:r>
          </a:p>
        </p:txBody>
      </p:sp>
      <p:sp>
        <p:nvSpPr>
          <p:cNvPr id="110" name="Espaço Reservado para o Número do Slide 109">
            <a:extLst>
              <a:ext uri="{FF2B5EF4-FFF2-40B4-BE49-F238E27FC236}">
                <a16:creationId xmlns:a16="http://schemas.microsoft.com/office/drawing/2014/main" id="{F98EDB96-3F54-4406-B894-1195695ED09C}"/>
              </a:ext>
            </a:extLst>
          </p:cNvPr>
          <p:cNvSpPr>
            <a:spLocks noGrp="1"/>
          </p:cNvSpPr>
          <p:nvPr>
            <p:ph type="sldNum" sz="quarter" idx="12"/>
          </p:nvPr>
        </p:nvSpPr>
        <p:spPr>
          <a:xfrm>
            <a:off x="11123295" y="6356350"/>
            <a:ext cx="457200" cy="365125"/>
          </a:xfrm>
        </p:spPr>
        <p:txBody>
          <a:bodyPr rtlCol="0"/>
          <a:lstStyle>
            <a:defPPr>
              <a:defRPr lang="pt-BR"/>
            </a:defPPr>
          </a:lstStyle>
          <a:p>
            <a:pPr rtl="0"/>
            <a:fld id="{B5CEABB6-07DC-46E8-9B57-56EC44A396E5}" type="slidenum">
              <a:rPr lang="pt-BR" smtClean="0"/>
              <a:pPr rtl="0"/>
              <a:t>19</a:t>
            </a:fld>
            <a:endParaRPr lang="pt-BR" dirty="0"/>
          </a:p>
        </p:txBody>
      </p:sp>
      <p:sp>
        <p:nvSpPr>
          <p:cNvPr id="13" name="CaixaDeTexto 12">
            <a:extLst>
              <a:ext uri="{FF2B5EF4-FFF2-40B4-BE49-F238E27FC236}">
                <a16:creationId xmlns:a16="http://schemas.microsoft.com/office/drawing/2014/main" id="{8CF06C15-3005-49D5-9AD5-8CD3B6ED1958}"/>
              </a:ext>
            </a:extLst>
          </p:cNvPr>
          <p:cNvSpPr txBox="1"/>
          <p:nvPr/>
        </p:nvSpPr>
        <p:spPr>
          <a:xfrm>
            <a:off x="1653900" y="57798"/>
            <a:ext cx="9992106" cy="1569660"/>
          </a:xfrm>
          <a:prstGeom prst="rect">
            <a:avLst/>
          </a:prstGeom>
          <a:noFill/>
        </p:spPr>
        <p:txBody>
          <a:bodyPr wrap="square">
            <a:spAutoFit/>
          </a:bodyPr>
          <a:lstStyle/>
          <a:p>
            <a:r>
              <a:rPr lang="pt-BR" sz="3200" b="1" dirty="0">
                <a:solidFill>
                  <a:schemeClr val="accent1"/>
                </a:solidFill>
              </a:rPr>
              <a:t>Situações de não suspensão da Contagem do período de Estágio Probatório – art. 41 da  LC 46/94</a:t>
            </a:r>
          </a:p>
        </p:txBody>
      </p:sp>
      <p:sp>
        <p:nvSpPr>
          <p:cNvPr id="9" name="Retângulo 8">
            <a:extLst>
              <a:ext uri="{FF2B5EF4-FFF2-40B4-BE49-F238E27FC236}">
                <a16:creationId xmlns:a16="http://schemas.microsoft.com/office/drawing/2014/main" id="{2E19490F-6E7C-4EE4-90D0-E7C8E9A57484}"/>
              </a:ext>
            </a:extLst>
          </p:cNvPr>
          <p:cNvSpPr/>
          <p:nvPr/>
        </p:nvSpPr>
        <p:spPr>
          <a:xfrm>
            <a:off x="1653900" y="1946379"/>
            <a:ext cx="9926595" cy="634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i="1" dirty="0"/>
              <a:t>Art. 41 </a:t>
            </a:r>
            <a:r>
              <a:rPr lang="pt-BR" sz="1400" i="1" dirty="0"/>
              <a:t>Durante o cumprimento do estágio probatório, o servidor que se afastar do cargo terá o cômputo do período de avaliação suspenso enquanto perdurar o afastamento, exceto nas seguintes hipóteses, nas quais não haverá suspensão.</a:t>
            </a:r>
          </a:p>
        </p:txBody>
      </p:sp>
      <p:graphicFrame>
        <p:nvGraphicFramePr>
          <p:cNvPr id="10" name="Diagrama 9">
            <a:extLst>
              <a:ext uri="{FF2B5EF4-FFF2-40B4-BE49-F238E27FC236}">
                <a16:creationId xmlns:a16="http://schemas.microsoft.com/office/drawing/2014/main" id="{910C84AD-C273-454B-A8E3-58746C370222}"/>
              </a:ext>
            </a:extLst>
          </p:cNvPr>
          <p:cNvGraphicFramePr/>
          <p:nvPr>
            <p:extLst>
              <p:ext uri="{D42A27DB-BD31-4B8C-83A1-F6EECF244321}">
                <p14:modId xmlns:p14="http://schemas.microsoft.com/office/powerpoint/2010/main" val="1350385037"/>
              </p:ext>
            </p:extLst>
          </p:nvPr>
        </p:nvGraphicFramePr>
        <p:xfrm>
          <a:off x="1441621" y="2743198"/>
          <a:ext cx="7495334" cy="3518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Box 4">
            <a:extLst>
              <a:ext uri="{FF2B5EF4-FFF2-40B4-BE49-F238E27FC236}">
                <a16:creationId xmlns:a16="http://schemas.microsoft.com/office/drawing/2014/main" id="{9E5DB3CE-0FAC-4562-AFA4-301515B9B38C}"/>
              </a:ext>
            </a:extLst>
          </p:cNvPr>
          <p:cNvSpPr txBox="1">
            <a:spLocks noChangeArrowheads="1"/>
          </p:cNvSpPr>
          <p:nvPr/>
        </p:nvSpPr>
        <p:spPr bwMode="auto">
          <a:xfrm>
            <a:off x="9440560" y="2849203"/>
            <a:ext cx="2503055" cy="2710349"/>
          </a:xfrm>
          <a:prstGeom prst="rect">
            <a:avLst/>
          </a:prstGeom>
          <a:solidFill>
            <a:schemeClr val="lt1">
              <a:lumMod val="100000"/>
              <a:lumOff val="0"/>
            </a:schemeClr>
          </a:solidFill>
          <a:ln w="31750">
            <a:solidFill>
              <a:schemeClr val="accent2">
                <a:lumMod val="100000"/>
                <a:lumOff val="0"/>
              </a:schemeClr>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gn="just">
              <a:lnSpc>
                <a:spcPct val="115000"/>
              </a:lnSpc>
              <a:spcAft>
                <a:spcPts val="0"/>
              </a:spcAft>
            </a:pPr>
            <a:r>
              <a:rPr lang="pt-BR" sz="1600" b="1" dirty="0">
                <a:solidFill>
                  <a:schemeClr val="tx1">
                    <a:lumMod val="75000"/>
                    <a:lumOff val="25000"/>
                  </a:schemeClr>
                </a:solidFill>
              </a:rPr>
              <a:t>Servidor em estágio probatório cedido a outro órgão, do Poder Público Estadual, para ocupar cargo ou função de provimento em comissão, será avaliado pelo órgão ao qual foi cedido.</a:t>
            </a:r>
          </a:p>
          <a:p>
            <a:pPr algn="just">
              <a:lnSpc>
                <a:spcPct val="115000"/>
              </a:lnSpc>
              <a:spcAft>
                <a:spcPts val="1000"/>
              </a:spcAft>
            </a:pPr>
            <a:r>
              <a:rPr lang="pt-BR" sz="1100" b="1"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12" name="Espaço Reservado para Rodapé 4">
            <a:extLst>
              <a:ext uri="{FF2B5EF4-FFF2-40B4-BE49-F238E27FC236}">
                <a16:creationId xmlns:a16="http://schemas.microsoft.com/office/drawing/2014/main" id="{75E01A1A-A5D6-44B9-92F7-51EADF58831F}"/>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156214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653900" y="57798"/>
            <a:ext cx="9992106" cy="1077218"/>
          </a:xfrm>
          <a:prstGeom prst="rect">
            <a:avLst/>
          </a:prstGeom>
          <a:noFill/>
        </p:spPr>
        <p:txBody>
          <a:bodyPr wrap="square">
            <a:spAutoFit/>
          </a:bodyPr>
          <a:lstStyle/>
          <a:p>
            <a:r>
              <a:rPr lang="pt-BR" sz="3200" b="1" dirty="0">
                <a:solidFill>
                  <a:schemeClr val="accent1"/>
                </a:solidFill>
              </a:rPr>
              <a:t>Exceções aos casos de suspensão da contagem do período de Estágio Probatório</a:t>
            </a:r>
          </a:p>
        </p:txBody>
      </p:sp>
      <p:sp>
        <p:nvSpPr>
          <p:cNvPr id="14" name="CaixaDeTexto 13">
            <a:extLst>
              <a:ext uri="{FF2B5EF4-FFF2-40B4-BE49-F238E27FC236}">
                <a16:creationId xmlns:a16="http://schemas.microsoft.com/office/drawing/2014/main" id="{E33C9EB8-55B6-43D9-8E90-471F959A15D6}"/>
              </a:ext>
            </a:extLst>
          </p:cNvPr>
          <p:cNvSpPr txBox="1"/>
          <p:nvPr/>
        </p:nvSpPr>
        <p:spPr>
          <a:xfrm>
            <a:off x="1653900" y="1729376"/>
            <a:ext cx="9798918" cy="4524315"/>
          </a:xfrm>
          <a:prstGeom prst="rect">
            <a:avLst/>
          </a:prstGeom>
          <a:noFill/>
        </p:spPr>
        <p:txBody>
          <a:bodyPr wrap="square">
            <a:spAutoFit/>
          </a:bodyPr>
          <a:lstStyle/>
          <a:p>
            <a:r>
              <a:rPr lang="pt-BR" sz="1600" dirty="0"/>
              <a:t>I – nos casos dos afastamentos previstos no artigo 30, incisos I, II, III, IV e V, alíneas “a” e “b” e artigo 57</a:t>
            </a:r>
          </a:p>
          <a:p>
            <a:endParaRPr lang="pt-BR" sz="1600" dirty="0"/>
          </a:p>
          <a:p>
            <a:pPr lvl="1"/>
            <a:r>
              <a:rPr lang="pt-BR" sz="1600" i="1" dirty="0"/>
              <a:t>Art. 30 - Sem qualquer prejuízo, poderá o servidor público ausentar-se do serviço:</a:t>
            </a:r>
          </a:p>
          <a:p>
            <a:pPr lvl="1"/>
            <a:r>
              <a:rPr lang="pt-BR" sz="1600" i="1" dirty="0"/>
              <a:t> </a:t>
            </a:r>
          </a:p>
          <a:p>
            <a:pPr lvl="1"/>
            <a:r>
              <a:rPr lang="pt-BR" sz="1600" i="1" dirty="0"/>
              <a:t>I – por um dia, para apresentação obrigatória em órgão militar;</a:t>
            </a:r>
          </a:p>
          <a:p>
            <a:pPr lvl="1"/>
            <a:r>
              <a:rPr lang="pt-BR" sz="1600" i="1" dirty="0"/>
              <a:t> </a:t>
            </a:r>
          </a:p>
          <a:p>
            <a:pPr lvl="1"/>
            <a:r>
              <a:rPr lang="pt-BR" sz="1600" i="1" dirty="0"/>
              <a:t>II – por um dia, a cada três meses, para doação de sangue;</a:t>
            </a:r>
          </a:p>
          <a:p>
            <a:pPr lvl="1"/>
            <a:r>
              <a:rPr lang="pt-BR" sz="1600" i="1" dirty="0"/>
              <a:t> </a:t>
            </a:r>
          </a:p>
          <a:p>
            <a:pPr lvl="1"/>
            <a:r>
              <a:rPr lang="pt-BR" sz="1600" i="1" dirty="0"/>
              <a:t>III – até oito dias consecutivos, por motivo de casamento;</a:t>
            </a:r>
          </a:p>
          <a:p>
            <a:pPr lvl="1"/>
            <a:r>
              <a:rPr lang="pt-BR" sz="1600" i="1" dirty="0"/>
              <a:t> </a:t>
            </a:r>
          </a:p>
          <a:p>
            <a:pPr lvl="1"/>
            <a:r>
              <a:rPr lang="pt-BR" sz="1600" i="1" dirty="0"/>
              <a:t>IV – por cinco dias consecutivos, por motivo de falecimento do cônjuge, companheiro, pais, filhos, irmãos;</a:t>
            </a:r>
          </a:p>
          <a:p>
            <a:pPr lvl="1"/>
            <a:r>
              <a:rPr lang="pt-BR" sz="1600" i="1" dirty="0"/>
              <a:t> </a:t>
            </a:r>
          </a:p>
          <a:p>
            <a:pPr lvl="1"/>
            <a:r>
              <a:rPr lang="pt-BR" sz="1600" i="1" dirty="0"/>
              <a:t>V – pelos dias necessários à:</a:t>
            </a:r>
          </a:p>
          <a:p>
            <a:pPr lvl="1"/>
            <a:r>
              <a:rPr lang="pt-BR" sz="1600" i="1" dirty="0"/>
              <a:t> a) realização de provas ou exames finais, quando estudante matriculado em estabelecimento de ensino oficial ou reconhecido;</a:t>
            </a:r>
          </a:p>
          <a:p>
            <a:pPr lvl="1"/>
            <a:endParaRPr lang="pt-BR" sz="1600" i="1" dirty="0"/>
          </a:p>
          <a:p>
            <a:pPr lvl="1"/>
            <a:r>
              <a:rPr lang="pt-BR" sz="1600" i="1" dirty="0"/>
              <a:t> b) participação de júri e outros serviços obrigatórios por Lei;  </a:t>
            </a:r>
          </a:p>
        </p:txBody>
      </p:sp>
      <p:sp>
        <p:nvSpPr>
          <p:cNvPr id="15" name="Espaço Reservado para Rodapé 4">
            <a:extLst>
              <a:ext uri="{FF2B5EF4-FFF2-40B4-BE49-F238E27FC236}">
                <a16:creationId xmlns:a16="http://schemas.microsoft.com/office/drawing/2014/main" id="{7BEB9F79-A0E1-467C-8890-711ACE287FAF}"/>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136770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653900" y="57798"/>
            <a:ext cx="9992106" cy="1077218"/>
          </a:xfrm>
          <a:prstGeom prst="rect">
            <a:avLst/>
          </a:prstGeom>
          <a:noFill/>
        </p:spPr>
        <p:txBody>
          <a:bodyPr wrap="square">
            <a:spAutoFit/>
          </a:bodyPr>
          <a:lstStyle/>
          <a:p>
            <a:r>
              <a:rPr lang="pt-BR" sz="3200" b="1" dirty="0"/>
              <a:t>Exceções aos casos de suspensão da contagem do período de Estágio Probatório</a:t>
            </a:r>
            <a:endParaRPr lang="pt-BR" sz="3200" b="1" dirty="0">
              <a:solidFill>
                <a:schemeClr val="accent1"/>
              </a:solidFill>
            </a:endParaRPr>
          </a:p>
        </p:txBody>
      </p:sp>
      <p:sp>
        <p:nvSpPr>
          <p:cNvPr id="14" name="CaixaDeTexto 13">
            <a:extLst>
              <a:ext uri="{FF2B5EF4-FFF2-40B4-BE49-F238E27FC236}">
                <a16:creationId xmlns:a16="http://schemas.microsoft.com/office/drawing/2014/main" id="{E33C9EB8-55B6-43D9-8E90-471F959A15D6}"/>
              </a:ext>
            </a:extLst>
          </p:cNvPr>
          <p:cNvSpPr txBox="1"/>
          <p:nvPr/>
        </p:nvSpPr>
        <p:spPr>
          <a:xfrm>
            <a:off x="1653900" y="1400192"/>
            <a:ext cx="9798918" cy="5016758"/>
          </a:xfrm>
          <a:prstGeom prst="rect">
            <a:avLst/>
          </a:prstGeom>
          <a:noFill/>
        </p:spPr>
        <p:txBody>
          <a:bodyPr wrap="square">
            <a:spAutoFit/>
          </a:bodyPr>
          <a:lstStyle/>
          <a:p>
            <a:r>
              <a:rPr lang="pt-BR" sz="1600" dirty="0"/>
              <a:t>I – nos casos dos afastamentos previstos no artigo 30, incisos I, II, III, IV e V, alíneas “a” e “b” e artigo 57;</a:t>
            </a:r>
          </a:p>
          <a:p>
            <a:endParaRPr lang="pt-BR" sz="1600" dirty="0"/>
          </a:p>
          <a:p>
            <a:pPr lvl="1"/>
            <a:r>
              <a:rPr lang="pt-BR" sz="1600" i="1" dirty="0"/>
              <a:t>Art. 57 - É permitido ao servidor público estadual ausentar-se da repartição em que tenha exercício, sem perda de seus vencimentos e vantagens, mediante autorização expressa da autoridade competente de cada Poder, para: (Redação dada pela Lei Complementar nº 80, de 29 de fevereiro de 1996).</a:t>
            </a:r>
          </a:p>
          <a:p>
            <a:pPr lvl="1"/>
            <a:r>
              <a:rPr lang="pt-BR" sz="1600" i="1" dirty="0"/>
              <a:t> </a:t>
            </a:r>
          </a:p>
          <a:p>
            <a:pPr lvl="1"/>
            <a:r>
              <a:rPr lang="pt-BR" sz="1600" i="1" dirty="0"/>
              <a:t>I – participar de congressos e outros certames culturais, técnicos, científicos ou desportivos;</a:t>
            </a:r>
          </a:p>
          <a:p>
            <a:pPr lvl="1"/>
            <a:r>
              <a:rPr lang="pt-BR" sz="1600" i="1" dirty="0"/>
              <a:t>II – cumprir missão de interesse do serviço; e</a:t>
            </a:r>
          </a:p>
          <a:p>
            <a:pPr lvl="1"/>
            <a:r>
              <a:rPr lang="pt-BR" sz="1600" i="1" dirty="0"/>
              <a:t>III – frequentar curso de aperfeiçoamento, atualização ou especialização que se relacione com as atribuições do  cargo efetivo de que seja titular.</a:t>
            </a:r>
          </a:p>
          <a:p>
            <a:pPr lvl="1"/>
            <a:r>
              <a:rPr lang="pt-BR" sz="1600" i="1" dirty="0"/>
              <a:t>§ 1º - O afastamento para participar de competições desportivas só se dará quando se tratar de representação do  Estado ou do Brasil em competições oficiais.</a:t>
            </a:r>
          </a:p>
          <a:p>
            <a:pPr lvl="1"/>
            <a:r>
              <a:rPr lang="pt-BR" sz="1600" i="1" dirty="0"/>
              <a:t>§ 2º - O afastamento para cumprimento de missão de interesse do serviço fica condicionado à iniciativa da administração, justificada, em cada caso, a sua necessidade.</a:t>
            </a:r>
          </a:p>
          <a:p>
            <a:pPr lvl="1"/>
            <a:r>
              <a:rPr lang="pt-BR" sz="1600" i="1" dirty="0"/>
              <a:t>§ 3º - No caso do inciso III, o servidor público fica obrigado a permanecer a serviço do Estado, após a conclusão do curso,  pelo prazo correspondente ao período de afastamento, sob pena de restituir, em valores atualizados ao Tesouro do Estado  o que tiver recebido a qualquer título, se renunciar ao cargo antes desse prazo.</a:t>
            </a:r>
          </a:p>
          <a:p>
            <a:pPr lvl="1"/>
            <a:r>
              <a:rPr lang="pt-BR" sz="1600" i="1" dirty="0"/>
              <a:t>§ 4º - Não será permitido o afastamento referido no inciso III ao ocupante de cargo em comissão.</a:t>
            </a:r>
          </a:p>
        </p:txBody>
      </p:sp>
      <p:sp>
        <p:nvSpPr>
          <p:cNvPr id="4" name="Espaço Reservado para Rodapé 4">
            <a:extLst>
              <a:ext uri="{FF2B5EF4-FFF2-40B4-BE49-F238E27FC236}">
                <a16:creationId xmlns:a16="http://schemas.microsoft.com/office/drawing/2014/main" id="{95A14354-4ADB-4434-923A-12D7AE55B48F}"/>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824450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653900" y="57798"/>
            <a:ext cx="9992106" cy="1077218"/>
          </a:xfrm>
          <a:prstGeom prst="rect">
            <a:avLst/>
          </a:prstGeom>
          <a:noFill/>
        </p:spPr>
        <p:txBody>
          <a:bodyPr wrap="square">
            <a:spAutoFit/>
          </a:bodyPr>
          <a:lstStyle/>
          <a:p>
            <a:r>
              <a:rPr lang="pt-BR" sz="3200" b="1" dirty="0"/>
              <a:t>Exceções aos casos de suspensão da contagem do período de Estágio Probatório</a:t>
            </a:r>
            <a:endParaRPr lang="pt-BR" sz="3200" b="1" dirty="0">
              <a:solidFill>
                <a:schemeClr val="accent1"/>
              </a:solidFill>
            </a:endParaRPr>
          </a:p>
        </p:txBody>
      </p:sp>
      <p:sp>
        <p:nvSpPr>
          <p:cNvPr id="14" name="CaixaDeTexto 13">
            <a:extLst>
              <a:ext uri="{FF2B5EF4-FFF2-40B4-BE49-F238E27FC236}">
                <a16:creationId xmlns:a16="http://schemas.microsoft.com/office/drawing/2014/main" id="{E33C9EB8-55B6-43D9-8E90-471F959A15D6}"/>
              </a:ext>
            </a:extLst>
          </p:cNvPr>
          <p:cNvSpPr txBox="1"/>
          <p:nvPr/>
        </p:nvSpPr>
        <p:spPr>
          <a:xfrm>
            <a:off x="1653900" y="1400192"/>
            <a:ext cx="9798918" cy="4801314"/>
          </a:xfrm>
          <a:prstGeom prst="rect">
            <a:avLst/>
          </a:prstGeom>
          <a:noFill/>
        </p:spPr>
        <p:txBody>
          <a:bodyPr wrap="square">
            <a:spAutoFit/>
          </a:bodyPr>
          <a:lstStyle/>
          <a:p>
            <a:pPr algn="just">
              <a:spcAft>
                <a:spcPts val="0"/>
              </a:spcAft>
              <a:tabLst>
                <a:tab pos="630555" algn="l"/>
              </a:tabLst>
            </a:pPr>
            <a:r>
              <a:rPr lang="pt-BR" dirty="0">
                <a:solidFill>
                  <a:srgbClr val="000000"/>
                </a:solidFill>
                <a:latin typeface="Arial" panose="020B0604020202020204" pitchFamily="34" charset="0"/>
                <a:cs typeface="Arial" panose="020B0604020202020204" pitchFamily="34" charset="0"/>
              </a:rPr>
              <a:t>II - por motivo das licenças previstas no artigo 122, incisos I e II, por até </a:t>
            </a:r>
            <a:r>
              <a:rPr lang="pt-BR" u="sng" dirty="0">
                <a:solidFill>
                  <a:srgbClr val="000000"/>
                </a:solidFill>
                <a:latin typeface="Arial" panose="020B0604020202020204" pitchFamily="34" charset="0"/>
                <a:cs typeface="Arial" panose="020B0604020202020204" pitchFamily="34" charset="0"/>
              </a:rPr>
              <a:t>60 (sessenta) dias</a:t>
            </a:r>
            <a:r>
              <a:rPr lang="pt-BR" dirty="0">
                <a:solidFill>
                  <a:srgbClr val="000000"/>
                </a:solidFill>
                <a:latin typeface="Arial" panose="020B0604020202020204" pitchFamily="34" charset="0"/>
                <a:cs typeface="Arial" panose="020B0604020202020204" pitchFamily="34" charset="0"/>
              </a:rPr>
              <a:t>, e nos incisos III e X </a:t>
            </a:r>
            <a:r>
              <a:rPr lang="pt-BR" b="1" dirty="0">
                <a:latin typeface="Calibri" panose="020F0502020204030204" pitchFamily="34" charset="0"/>
                <a:ea typeface="Times New Roman" panose="02020603050405020304" pitchFamily="18" charset="0"/>
                <a:cs typeface="Arial" panose="020B0604020202020204" pitchFamily="34" charset="0"/>
              </a:rPr>
              <a:t>(Nova redação dada pela Lei Complementar nº 854/2017) </a:t>
            </a:r>
            <a:endParaRPr lang="pt-BR" dirty="0">
              <a:latin typeface="Arial" panose="020B0604020202020204" pitchFamily="34" charset="0"/>
              <a:ea typeface="Times New Roman" panose="02020603050405020304" pitchFamily="18" charset="0"/>
              <a:cs typeface="Times New Roman" panose="02020603050405020304" pitchFamily="18" charset="0"/>
            </a:endParaRPr>
          </a:p>
          <a:p>
            <a:pPr algn="just">
              <a:spcAft>
                <a:spcPts val="0"/>
              </a:spcAft>
            </a:pPr>
            <a:r>
              <a:rPr lang="pt-BR" b="1" dirty="0">
                <a:solidFill>
                  <a:srgbClr val="000000"/>
                </a:solidFill>
                <a:latin typeface="Calibri" panose="020F0502020204030204" pitchFamily="34" charset="0"/>
                <a:ea typeface="Times New Roman" panose="02020603050405020304" pitchFamily="18" charset="0"/>
                <a:cs typeface="Arial" panose="020B0604020202020204" pitchFamily="34" charset="0"/>
              </a:rPr>
              <a:t> </a:t>
            </a:r>
            <a:endParaRPr lang="pt-BR" dirty="0">
              <a:latin typeface="Arial" panose="020B0604020202020204" pitchFamily="34" charset="0"/>
              <a:ea typeface="Times New Roman" panose="02020603050405020304" pitchFamily="18" charset="0"/>
              <a:cs typeface="Times New Roman" panose="02020603050405020304" pitchFamily="18" charset="0"/>
            </a:endParaRPr>
          </a:p>
          <a:p>
            <a:pPr marL="475488" lvl="2" indent="0" algn="just" eaLnBrk="0" fontAlgn="base" hangingPunct="0">
              <a:lnSpc>
                <a:spcPct val="100000"/>
              </a:lnSpc>
              <a:spcBef>
                <a:spcPct val="0"/>
              </a:spcBef>
              <a:spcAft>
                <a:spcPct val="0"/>
              </a:spcAft>
              <a:buClrTx/>
              <a:buNone/>
            </a:pPr>
            <a:r>
              <a:rPr lang="pt-BR" b="1" i="1" dirty="0">
                <a:solidFill>
                  <a:srgbClr val="000000"/>
                </a:solidFill>
                <a:latin typeface="Arial" panose="020B0604020202020204" pitchFamily="34" charset="0"/>
                <a:cs typeface="Arial" panose="020B0604020202020204" pitchFamily="34" charset="0"/>
              </a:rPr>
              <a:t>A</a:t>
            </a:r>
            <a:r>
              <a:rPr lang="pt-BR" b="1" i="1" dirty="0" bmk="">
                <a:solidFill>
                  <a:srgbClr val="000000"/>
                </a:solidFill>
                <a:latin typeface="Arial" panose="020B0604020202020204" pitchFamily="34" charset="0"/>
                <a:cs typeface="Arial" panose="020B0604020202020204" pitchFamily="34" charset="0"/>
              </a:rPr>
              <a:t>rt. 122</a:t>
            </a:r>
            <a:r>
              <a:rPr lang="pt-BR" i="1" dirty="0" bmk="">
                <a:solidFill>
                  <a:srgbClr val="000000"/>
                </a:solidFill>
                <a:latin typeface="Arial" panose="020B0604020202020204" pitchFamily="34" charset="0"/>
                <a:cs typeface="Arial" panose="020B0604020202020204" pitchFamily="34" charset="0"/>
              </a:rPr>
              <a:t> </a:t>
            </a:r>
            <a:r>
              <a:rPr lang="pt-BR" i="1" dirty="0">
                <a:solidFill>
                  <a:srgbClr val="000000"/>
                </a:solidFill>
                <a:latin typeface="Arial" panose="020B0604020202020204" pitchFamily="34" charset="0"/>
                <a:cs typeface="Arial" panose="020B0604020202020204" pitchFamily="34" charset="0"/>
              </a:rPr>
              <a:t>- Conceder-se-á licença ao servidor público em decorrência de:</a:t>
            </a:r>
            <a:endParaRPr lang="pt-BR" i="1" dirty="0">
              <a:solidFill>
                <a:schemeClr val="tx1"/>
              </a:solidFill>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 </a:t>
            </a:r>
            <a:endParaRPr lang="pt-BR" i="1" dirty="0">
              <a:solidFill>
                <a:schemeClr val="tx1"/>
              </a:solidFill>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I – tratamento da própria saúde;</a:t>
            </a:r>
            <a:endParaRPr lang="pt-BR" i="1" dirty="0">
              <a:solidFill>
                <a:schemeClr val="tx1"/>
              </a:solidFill>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 </a:t>
            </a:r>
            <a:endParaRPr lang="pt-BR" i="1" dirty="0">
              <a:solidFill>
                <a:schemeClr val="tx1"/>
              </a:solidFill>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II – acidente em serviço ou doença profissional</a:t>
            </a:r>
            <a:r>
              <a:rPr lang="pt-BR" dirty="0">
                <a:solidFill>
                  <a:srgbClr val="000000"/>
                </a:solidFill>
                <a:latin typeface="Arial" panose="020B0604020202020204" pitchFamily="34" charset="0"/>
                <a:cs typeface="Arial" panose="020B0604020202020204" pitchFamily="34" charset="0"/>
              </a:rPr>
              <a:t>;</a:t>
            </a:r>
          </a:p>
          <a:p>
            <a:pPr marL="475488" lvl="2" indent="0" algn="just" eaLnBrk="0" fontAlgn="base" hangingPunct="0">
              <a:lnSpc>
                <a:spcPct val="100000"/>
              </a:lnSpc>
              <a:spcBef>
                <a:spcPct val="0"/>
              </a:spcBef>
              <a:spcAft>
                <a:spcPct val="0"/>
              </a:spcAft>
              <a:buClrTx/>
              <a:buNone/>
            </a:pPr>
            <a:endParaRPr lang="pt-BR" dirty="0">
              <a:solidFill>
                <a:srgbClr val="000000"/>
              </a:solidFill>
              <a:latin typeface="Arial" panose="020B0604020202020204" pitchFamily="34" charset="0"/>
              <a:cs typeface="Arial" panose="020B0604020202020204" pitchFamily="34" charset="0"/>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III – gestação, à lactação e adoção;</a:t>
            </a:r>
          </a:p>
          <a:p>
            <a:pPr marL="475488" lvl="2" indent="0" algn="just" eaLnBrk="0" fontAlgn="base" hangingPunct="0">
              <a:lnSpc>
                <a:spcPct val="100000"/>
              </a:lnSpc>
              <a:spcBef>
                <a:spcPct val="0"/>
              </a:spcBef>
              <a:spcAft>
                <a:spcPct val="0"/>
              </a:spcAft>
              <a:buClrTx/>
              <a:buNone/>
            </a:pPr>
            <a:endParaRPr lang="pt-BR" i="1" dirty="0">
              <a:solidFill>
                <a:srgbClr val="000000"/>
              </a:solidFill>
              <a:latin typeface="Arial" panose="020B0604020202020204" pitchFamily="34" charset="0"/>
              <a:cs typeface="Arial" panose="020B0604020202020204" pitchFamily="34" charset="0"/>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a:t>
            </a:r>
          </a:p>
          <a:p>
            <a:pPr marL="475488" lvl="2" indent="0" algn="just" eaLnBrk="0" fontAlgn="base" hangingPunct="0">
              <a:lnSpc>
                <a:spcPct val="100000"/>
              </a:lnSpc>
              <a:spcBef>
                <a:spcPct val="0"/>
              </a:spcBef>
              <a:spcAft>
                <a:spcPct val="0"/>
              </a:spcAft>
              <a:buClrTx/>
              <a:buNone/>
            </a:pPr>
            <a:endParaRPr lang="pt-BR" i="1" dirty="0">
              <a:solidFill>
                <a:srgbClr val="000000"/>
              </a:solidFill>
              <a:latin typeface="Arial" panose="020B0604020202020204" pitchFamily="34" charset="0"/>
              <a:cs typeface="Arial" panose="020B0604020202020204" pitchFamily="34" charset="0"/>
            </a:endParaRPr>
          </a:p>
          <a:p>
            <a:pPr marL="475488" lvl="2" indent="0" algn="just" eaLnBrk="0" fontAlgn="base" hangingPunct="0">
              <a:lnSpc>
                <a:spcPct val="100000"/>
              </a:lnSpc>
              <a:spcBef>
                <a:spcPct val="0"/>
              </a:spcBef>
              <a:spcAft>
                <a:spcPct val="0"/>
              </a:spcAft>
              <a:buClrTx/>
              <a:buNone/>
            </a:pPr>
            <a:r>
              <a:rPr lang="pt-BR" i="1" dirty="0">
                <a:solidFill>
                  <a:srgbClr val="000000"/>
                </a:solidFill>
                <a:latin typeface="Arial" panose="020B0604020202020204" pitchFamily="34" charset="0"/>
                <a:cs typeface="Arial" panose="020B0604020202020204" pitchFamily="34" charset="0"/>
              </a:rPr>
              <a:t>X - paternidade.</a:t>
            </a:r>
          </a:p>
          <a:p>
            <a:pPr marL="475488" lvl="2" indent="0" algn="just" eaLnBrk="0" fontAlgn="base" hangingPunct="0">
              <a:lnSpc>
                <a:spcPct val="100000"/>
              </a:lnSpc>
              <a:spcBef>
                <a:spcPct val="0"/>
              </a:spcBef>
              <a:spcAft>
                <a:spcPct val="0"/>
              </a:spcAft>
              <a:buClrTx/>
              <a:buNone/>
            </a:pPr>
            <a:endParaRPr lang="pt-BR" b="1" i="1" dirty="0">
              <a:solidFill>
                <a:srgbClr val="000000"/>
              </a:solidFill>
              <a:latin typeface="Arial" panose="020B0604020202020204" pitchFamily="34" charset="0"/>
              <a:cs typeface="Arial" panose="020B0604020202020204" pitchFamily="34" charset="0"/>
            </a:endParaRPr>
          </a:p>
          <a:p>
            <a:pPr lvl="0"/>
            <a:r>
              <a:rPr lang="pt-BR" b="1" dirty="0">
                <a:solidFill>
                  <a:srgbClr val="000000"/>
                </a:solidFill>
                <a:latin typeface="Arial" panose="020B0604020202020204" pitchFamily="34" charset="0"/>
                <a:cs typeface="Arial" panose="020B0604020202020204" pitchFamily="34" charset="0"/>
              </a:rPr>
              <a:t>III</a:t>
            </a:r>
            <a:r>
              <a:rPr lang="pt-BR" dirty="0">
                <a:solidFill>
                  <a:srgbClr val="000000"/>
                </a:solidFill>
                <a:latin typeface="Arial" panose="020B0604020202020204" pitchFamily="34" charset="0"/>
                <a:cs typeface="Arial" panose="020B0604020202020204" pitchFamily="34" charset="0"/>
              </a:rPr>
              <a:t> - nos casos de exercício de cargo de provimento em comissão ou de função gratificada, no âmbito do Poder Público Estadual.</a:t>
            </a:r>
            <a:endParaRPr lang="pt-BR" dirty="0">
              <a:solidFill>
                <a:schemeClr val="tx1"/>
              </a:solidFill>
            </a:endParaRPr>
          </a:p>
        </p:txBody>
      </p:sp>
      <p:sp>
        <p:nvSpPr>
          <p:cNvPr id="4" name="Espaço Reservado para Rodapé 4">
            <a:extLst>
              <a:ext uri="{FF2B5EF4-FFF2-40B4-BE49-F238E27FC236}">
                <a16:creationId xmlns:a16="http://schemas.microsoft.com/office/drawing/2014/main" id="{2553A8E8-36DC-4D7F-B509-3DA60483A3A3}"/>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162867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ixaDeTexto 13">
            <a:extLst>
              <a:ext uri="{FF2B5EF4-FFF2-40B4-BE49-F238E27FC236}">
                <a16:creationId xmlns:a16="http://schemas.microsoft.com/office/drawing/2014/main" id="{E33C9EB8-55B6-43D9-8E90-471F959A15D6}"/>
              </a:ext>
            </a:extLst>
          </p:cNvPr>
          <p:cNvSpPr txBox="1"/>
          <p:nvPr/>
        </p:nvSpPr>
        <p:spPr>
          <a:xfrm>
            <a:off x="1663044" y="869840"/>
            <a:ext cx="9798918" cy="3139321"/>
          </a:xfrm>
          <a:prstGeom prst="rect">
            <a:avLst/>
          </a:prstGeom>
          <a:noFill/>
        </p:spPr>
        <p:txBody>
          <a:bodyPr wrap="square">
            <a:spAutoFit/>
          </a:bodyPr>
          <a:lstStyle/>
          <a:p>
            <a:r>
              <a:rPr lang="pt-BR" b="1" dirty="0">
                <a:solidFill>
                  <a:srgbClr val="000000"/>
                </a:solidFill>
                <a:latin typeface="Arial" panose="020B0604020202020204" pitchFamily="34" charset="0"/>
              </a:rPr>
              <a:t>No Parágrafo único do art. 41 da  Lei Complementar nº 46/94  </a:t>
            </a:r>
            <a:r>
              <a:rPr lang="pt-BR" dirty="0">
                <a:solidFill>
                  <a:srgbClr val="000000"/>
                </a:solidFill>
                <a:latin typeface="Arial" panose="020B0604020202020204" pitchFamily="34" charset="0"/>
              </a:rPr>
              <a:t>. </a:t>
            </a:r>
          </a:p>
          <a:p>
            <a:endParaRPr lang="pt-BR" dirty="0">
              <a:solidFill>
                <a:srgbClr val="000000"/>
              </a:solidFill>
              <a:latin typeface="Arial" panose="020B0604020202020204" pitchFamily="34" charset="0"/>
            </a:endParaRPr>
          </a:p>
          <a:p>
            <a:r>
              <a:rPr lang="pt-BR" dirty="0">
                <a:solidFill>
                  <a:srgbClr val="000000"/>
                </a:solidFill>
                <a:latin typeface="Arial" panose="020B0604020202020204" pitchFamily="34" charset="0"/>
              </a:rPr>
              <a:t>Ao servidor público em estágio probatório </a:t>
            </a:r>
            <a:r>
              <a:rPr lang="pt-BR" b="1" u="sng" dirty="0">
                <a:solidFill>
                  <a:srgbClr val="000000"/>
                </a:solidFill>
                <a:latin typeface="Arial" panose="020B0604020202020204" pitchFamily="34" charset="0"/>
              </a:rPr>
              <a:t>não serão concedidas as licenças previstas no artigo 122, incisos V e VIII</a:t>
            </a:r>
            <a:r>
              <a:rPr lang="pt-BR" dirty="0">
                <a:solidFill>
                  <a:srgbClr val="000000"/>
                </a:solidFill>
                <a:latin typeface="Arial" panose="020B0604020202020204" pitchFamily="34" charset="0"/>
              </a:rPr>
              <a:t>. </a:t>
            </a:r>
            <a:r>
              <a:rPr lang="pt-BR" u="sng" dirty="0">
                <a:solidFill>
                  <a:srgbClr val="0000FF"/>
                </a:solidFill>
                <a:latin typeface="Arial" panose="020B0604020202020204" pitchFamily="34" charset="0"/>
                <a:hlinkClick r:id="rId3"/>
              </a:rPr>
              <a:t>(Redação dada pela Lei Complementar nº 500, de 26 de outubro de 2009)</a:t>
            </a:r>
            <a:endParaRPr lang="pt-BR" u="sng" dirty="0">
              <a:solidFill>
                <a:srgbClr val="0000FF"/>
              </a:solidFill>
              <a:latin typeface="Arial" panose="020B0604020202020204" pitchFamily="34" charset="0"/>
            </a:endParaRPr>
          </a:p>
          <a:p>
            <a:endParaRPr lang="pt-BR" u="sng" dirty="0">
              <a:solidFill>
                <a:srgbClr val="0000FF"/>
              </a:solidFill>
              <a:latin typeface="Arial" panose="020B0604020202020204" pitchFamily="34" charset="0"/>
            </a:endParaRPr>
          </a:p>
          <a:p>
            <a:pPr lvl="0" algn="just" eaLnBrk="0" fontAlgn="base" hangingPunct="0">
              <a:spcBef>
                <a:spcPct val="0"/>
              </a:spcBef>
              <a:spcAft>
                <a:spcPct val="0"/>
              </a:spcAft>
            </a:pPr>
            <a:r>
              <a:rPr lang="pt-BR" b="1" dirty="0">
                <a:solidFill>
                  <a:srgbClr val="000000"/>
                </a:solidFill>
                <a:latin typeface="Arial" panose="020B0604020202020204" pitchFamily="34" charset="0"/>
                <a:cs typeface="Arial" panose="020B0604020202020204" pitchFamily="34" charset="0"/>
              </a:rPr>
              <a:t>V</a:t>
            </a:r>
            <a:r>
              <a:rPr lang="pt-BR" dirty="0">
                <a:solidFill>
                  <a:srgbClr val="000000"/>
                </a:solidFill>
                <a:latin typeface="Arial" panose="020B0604020202020204" pitchFamily="34" charset="0"/>
                <a:cs typeface="Arial" panose="020B0604020202020204" pitchFamily="34" charset="0"/>
              </a:rPr>
              <a:t> – motivo de deslocamento do cônjuge ou companheiro;</a:t>
            </a:r>
            <a:endParaRPr lang="pt-BR" dirty="0"/>
          </a:p>
          <a:p>
            <a:pPr lvl="0" algn="just" eaLnBrk="0" fontAlgn="base" hangingPunct="0">
              <a:spcBef>
                <a:spcPct val="0"/>
              </a:spcBef>
              <a:spcAft>
                <a:spcPct val="0"/>
              </a:spcAft>
            </a:pPr>
            <a:r>
              <a:rPr lang="pt-BR" dirty="0">
                <a:solidFill>
                  <a:srgbClr val="000000"/>
                </a:solidFill>
                <a:latin typeface="Arial" panose="020B0604020202020204" pitchFamily="34" charset="0"/>
                <a:cs typeface="Arial" panose="020B0604020202020204" pitchFamily="34" charset="0"/>
              </a:rPr>
              <a:t> </a:t>
            </a:r>
            <a:endParaRPr lang="pt-BR" dirty="0"/>
          </a:p>
          <a:p>
            <a:pPr lvl="0" algn="just" eaLnBrk="0" fontAlgn="base" hangingPunct="0">
              <a:spcBef>
                <a:spcPct val="0"/>
              </a:spcBef>
              <a:spcAft>
                <a:spcPct val="0"/>
              </a:spcAft>
            </a:pPr>
            <a:endParaRPr lang="pt-BR" dirty="0"/>
          </a:p>
          <a:p>
            <a:pPr algn="just" eaLnBrk="0" fontAlgn="base" hangingPunct="0">
              <a:spcBef>
                <a:spcPct val="0"/>
              </a:spcBef>
              <a:spcAft>
                <a:spcPct val="0"/>
              </a:spcAft>
            </a:pPr>
            <a:r>
              <a:rPr lang="pt-BR" b="1" dirty="0">
                <a:solidFill>
                  <a:srgbClr val="000000"/>
                </a:solidFill>
                <a:latin typeface="Arial" panose="020B0604020202020204" pitchFamily="34" charset="0"/>
                <a:cs typeface="Arial" panose="020B0604020202020204" pitchFamily="34" charset="0"/>
              </a:rPr>
              <a:t>VIII -</a:t>
            </a:r>
            <a:r>
              <a:rPr lang="pt-BR" dirty="0">
                <a:solidFill>
                  <a:srgbClr val="000000"/>
                </a:solidFill>
                <a:latin typeface="Arial" panose="020B0604020202020204" pitchFamily="34" charset="0"/>
                <a:cs typeface="Arial" panose="020B0604020202020204" pitchFamily="34" charset="0"/>
              </a:rPr>
              <a:t> trato de interesses particulares e licença especial;</a:t>
            </a:r>
          </a:p>
          <a:p>
            <a:pPr algn="just" eaLnBrk="0" fontAlgn="base" hangingPunct="0">
              <a:spcBef>
                <a:spcPct val="0"/>
              </a:spcBef>
              <a:spcAft>
                <a:spcPct val="0"/>
              </a:spcAft>
            </a:pPr>
            <a:r>
              <a:rPr lang="pt-BR" dirty="0">
                <a:solidFill>
                  <a:srgbClr val="000000"/>
                </a:solidFill>
                <a:latin typeface="Arial" panose="020B0604020202020204" pitchFamily="34" charset="0"/>
                <a:cs typeface="Arial" panose="020B0604020202020204" pitchFamily="34" charset="0"/>
              </a:rPr>
              <a:t> </a:t>
            </a:r>
            <a:r>
              <a:rPr lang="pt-BR" u="sng" dirty="0">
                <a:solidFill>
                  <a:srgbClr val="0000FF"/>
                </a:solidFill>
                <a:latin typeface="Arial" panose="020B0604020202020204" pitchFamily="34" charset="0"/>
                <a:cs typeface="Arial" panose="020B0604020202020204" pitchFamily="34" charset="0"/>
                <a:hlinkClick r:id="rId4"/>
              </a:rPr>
              <a:t>(Redação dada pela Lei Complementar nº 137, de 11 de janeiro de 1999).</a:t>
            </a:r>
            <a:endParaRPr lang="pt-BR" dirty="0"/>
          </a:p>
        </p:txBody>
      </p:sp>
      <p:pic>
        <p:nvPicPr>
          <p:cNvPr id="4" name="Imagem 3" descr="Uma imagem contendo relógio, segurando, homem&#10;&#10;Descrição gerada automaticamente">
            <a:extLst>
              <a:ext uri="{FF2B5EF4-FFF2-40B4-BE49-F238E27FC236}">
                <a16:creationId xmlns:a16="http://schemas.microsoft.com/office/drawing/2014/main" id="{336006B4-0DA4-489F-BF65-305CB107B0B1}"/>
              </a:ext>
            </a:extLst>
          </p:cNvPr>
          <p:cNvPicPr>
            <a:picLocks noChangeAspect="1"/>
          </p:cNvPicPr>
          <p:nvPr/>
        </p:nvPicPr>
        <p:blipFill>
          <a:blip r:embed="rId5"/>
          <a:stretch>
            <a:fillRect/>
          </a:stretch>
        </p:blipFill>
        <p:spPr>
          <a:xfrm>
            <a:off x="9292663" y="4075803"/>
            <a:ext cx="2704265" cy="2782197"/>
          </a:xfrm>
          <a:prstGeom prst="rect">
            <a:avLst/>
          </a:prstGeom>
        </p:spPr>
      </p:pic>
      <p:sp>
        <p:nvSpPr>
          <p:cNvPr id="5" name="Espaço Reservado para Rodapé 4">
            <a:extLst>
              <a:ext uri="{FF2B5EF4-FFF2-40B4-BE49-F238E27FC236}">
                <a16:creationId xmlns:a16="http://schemas.microsoft.com/office/drawing/2014/main" id="{B52D938C-EDEA-4294-998E-3D805EF17684}"/>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569834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626468" y="432702"/>
            <a:ext cx="9992106" cy="1077218"/>
          </a:xfrm>
          <a:prstGeom prst="rect">
            <a:avLst/>
          </a:prstGeom>
          <a:noFill/>
        </p:spPr>
        <p:txBody>
          <a:bodyPr wrap="square">
            <a:spAutoFit/>
          </a:bodyPr>
          <a:lstStyle/>
          <a:p>
            <a:r>
              <a:rPr lang="pt-BR" sz="3200" b="1" dirty="0">
                <a:solidFill>
                  <a:schemeClr val="accent1"/>
                </a:solidFill>
              </a:rPr>
              <a:t>Situações de exoneração do servidor em Estágio Probatório</a:t>
            </a:r>
          </a:p>
        </p:txBody>
      </p:sp>
      <p:sp>
        <p:nvSpPr>
          <p:cNvPr id="4" name="Seta para a direita 9">
            <a:extLst>
              <a:ext uri="{FF2B5EF4-FFF2-40B4-BE49-F238E27FC236}">
                <a16:creationId xmlns:a16="http://schemas.microsoft.com/office/drawing/2014/main" id="{AEE031CD-3001-4F9B-87E1-142854F9355B}"/>
              </a:ext>
            </a:extLst>
          </p:cNvPr>
          <p:cNvSpPr/>
          <p:nvPr/>
        </p:nvSpPr>
        <p:spPr>
          <a:xfrm>
            <a:off x="1227851" y="2803977"/>
            <a:ext cx="3426940" cy="1250046"/>
          </a:xfrm>
          <a:prstGeom prst="rightArrow">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b="1" dirty="0"/>
              <a:t>§3º do art. 2º Decreto nº 4999-R/2021</a:t>
            </a:r>
          </a:p>
        </p:txBody>
      </p:sp>
      <p:graphicFrame>
        <p:nvGraphicFramePr>
          <p:cNvPr id="5" name="Diagrama 4">
            <a:extLst>
              <a:ext uri="{FF2B5EF4-FFF2-40B4-BE49-F238E27FC236}">
                <a16:creationId xmlns:a16="http://schemas.microsoft.com/office/drawing/2014/main" id="{148F8219-10BC-4EAD-8BED-38969C5E5E9C}"/>
              </a:ext>
            </a:extLst>
          </p:cNvPr>
          <p:cNvGraphicFramePr/>
          <p:nvPr>
            <p:extLst>
              <p:ext uri="{D42A27DB-BD31-4B8C-83A1-F6EECF244321}">
                <p14:modId xmlns:p14="http://schemas.microsoft.com/office/powerpoint/2010/main" val="332090217"/>
              </p:ext>
            </p:extLst>
          </p:nvPr>
        </p:nvGraphicFramePr>
        <p:xfrm>
          <a:off x="4828609" y="2192335"/>
          <a:ext cx="7026876" cy="29409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Espaço Reservado para Rodapé 4">
            <a:extLst>
              <a:ext uri="{FF2B5EF4-FFF2-40B4-BE49-F238E27FC236}">
                <a16:creationId xmlns:a16="http://schemas.microsoft.com/office/drawing/2014/main" id="{60BF8946-12AC-4E54-940D-96F2F495F159}"/>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3352639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255394" y="119611"/>
            <a:ext cx="11092053" cy="369332"/>
          </a:xfrm>
          <a:prstGeom prst="rect">
            <a:avLst/>
          </a:prstGeom>
          <a:noFill/>
        </p:spPr>
        <p:txBody>
          <a:bodyPr wrap="square">
            <a:spAutoFit/>
          </a:bodyPr>
          <a:lstStyle/>
          <a:p>
            <a:r>
              <a:rPr lang="pt-BR" b="1" dirty="0">
                <a:solidFill>
                  <a:schemeClr val="accent1"/>
                </a:solidFill>
              </a:rPr>
              <a:t>DETALHAMENTO DO FORMULÁRIO DE AVALIAÇÃO FINAL DE ESTÁGIO PROBATÓRIO - FAFEP</a:t>
            </a:r>
          </a:p>
        </p:txBody>
      </p:sp>
      <p:pic>
        <p:nvPicPr>
          <p:cNvPr id="6" name="Imagem 5">
            <a:extLst>
              <a:ext uri="{FF2B5EF4-FFF2-40B4-BE49-F238E27FC236}">
                <a16:creationId xmlns:a16="http://schemas.microsoft.com/office/drawing/2014/main" id="{928B7D6E-7369-419F-8AE8-C2A86BCB483E}"/>
              </a:ext>
            </a:extLst>
          </p:cNvPr>
          <p:cNvPicPr>
            <a:picLocks noChangeAspect="1"/>
          </p:cNvPicPr>
          <p:nvPr/>
        </p:nvPicPr>
        <p:blipFill>
          <a:blip r:embed="rId3"/>
          <a:stretch>
            <a:fillRect/>
          </a:stretch>
        </p:blipFill>
        <p:spPr>
          <a:xfrm>
            <a:off x="3635827" y="565595"/>
            <a:ext cx="5121489" cy="6044778"/>
          </a:xfrm>
          <a:prstGeom prst="rect">
            <a:avLst/>
          </a:prstGeom>
        </p:spPr>
      </p:pic>
    </p:spTree>
    <p:extLst>
      <p:ext uri="{BB962C8B-B14F-4D97-AF65-F5344CB8AC3E}">
        <p14:creationId xmlns:p14="http://schemas.microsoft.com/office/powerpoint/2010/main" val="3235139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218818" y="604243"/>
            <a:ext cx="11092053" cy="707886"/>
          </a:xfrm>
          <a:prstGeom prst="rect">
            <a:avLst/>
          </a:prstGeom>
          <a:noFill/>
        </p:spPr>
        <p:txBody>
          <a:bodyPr wrap="square">
            <a:spAutoFit/>
          </a:bodyPr>
          <a:lstStyle/>
          <a:p>
            <a:r>
              <a:rPr lang="pt-BR" sz="4000" b="1" dirty="0">
                <a:solidFill>
                  <a:schemeClr val="accent1"/>
                </a:solidFill>
              </a:rPr>
              <a:t>Consolidação da Avaliação Final</a:t>
            </a:r>
          </a:p>
        </p:txBody>
      </p:sp>
      <p:sp>
        <p:nvSpPr>
          <p:cNvPr id="4" name="Text Box 14">
            <a:extLst>
              <a:ext uri="{FF2B5EF4-FFF2-40B4-BE49-F238E27FC236}">
                <a16:creationId xmlns:a16="http://schemas.microsoft.com/office/drawing/2014/main" id="{E560832F-EEDE-45B6-B76B-7B221172F431}"/>
              </a:ext>
            </a:extLst>
          </p:cNvPr>
          <p:cNvSpPr txBox="1">
            <a:spLocks noChangeArrowheads="1"/>
          </p:cNvSpPr>
          <p:nvPr/>
        </p:nvSpPr>
        <p:spPr bwMode="auto">
          <a:xfrm>
            <a:off x="1389888" y="1578816"/>
            <a:ext cx="9807145" cy="1298682"/>
          </a:xfrm>
          <a:prstGeom prst="rect">
            <a:avLst/>
          </a:prstGeom>
          <a:solidFill>
            <a:schemeClr val="lt1">
              <a:lumMod val="100000"/>
              <a:lumOff val="0"/>
            </a:schemeClr>
          </a:solidFill>
          <a:ln w="31750">
            <a:solidFill>
              <a:schemeClr val="accent2">
                <a:lumMod val="100000"/>
                <a:lumOff val="0"/>
              </a:schemeClr>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pPr>
              <a:lnSpc>
                <a:spcPct val="115000"/>
              </a:lnSpc>
              <a:spcAft>
                <a:spcPts val="0"/>
              </a:spcAft>
            </a:pPr>
            <a:r>
              <a:rPr lang="pt-BR"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Total de pontos por avaliação parcial: </a:t>
            </a:r>
            <a:r>
              <a:rPr lang="pt-BR" b="1"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 pontos.</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pt-BR"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Somatório de pontos das avaliações parciais: </a:t>
            </a:r>
            <a:r>
              <a:rPr lang="pt-BR" b="1"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600 pontos.</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pt-BR"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Pontuação/Percentual igual ou superior para aprovação na avaliação final: </a:t>
            </a:r>
            <a:r>
              <a:rPr lang="pt-BR" b="1"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pt-BR" b="1" i="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pt-BR" b="1"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420 pontos.</a:t>
            </a:r>
            <a:endParaRPr lang="pt-BR"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pt-BR"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5" name="Texto explicativo em elipse 6">
            <a:extLst>
              <a:ext uri="{FF2B5EF4-FFF2-40B4-BE49-F238E27FC236}">
                <a16:creationId xmlns:a16="http://schemas.microsoft.com/office/drawing/2014/main" id="{3EAA0EDD-903A-408C-AD2C-710137958453}"/>
              </a:ext>
            </a:extLst>
          </p:cNvPr>
          <p:cNvSpPr/>
          <p:nvPr/>
        </p:nvSpPr>
        <p:spPr>
          <a:xfrm>
            <a:off x="1152555" y="3429000"/>
            <a:ext cx="5399902" cy="2734964"/>
          </a:xfrm>
          <a:prstGeom prst="wedgeEllipseCallout">
            <a:avLst>
              <a:gd name="adj1" fmla="val 45862"/>
              <a:gd name="adj2" fmla="val 49426"/>
            </a:avLst>
          </a:prstGeom>
          <a:ln>
            <a:solidFill>
              <a:schemeClr val="accent4">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nSpc>
                <a:spcPct val="115000"/>
              </a:lnSpc>
              <a:spcAft>
                <a:spcPts val="0"/>
              </a:spcAft>
            </a:pPr>
            <a:r>
              <a:rPr lang="pt-BR" dirty="0">
                <a:solidFill>
                  <a:schemeClr val="bg1"/>
                </a:solidFill>
              </a:rPr>
              <a:t>A Avaliação Final do servidor em estágio probatório, que consistirá na média aritmética da pontuação obtida nas avaliações parciais, será  operacionalizada pela CAEP, por meio do FAFEP, dando-se ciência ao servidor. </a:t>
            </a:r>
          </a:p>
        </p:txBody>
      </p:sp>
      <p:sp>
        <p:nvSpPr>
          <p:cNvPr id="7" name="Texto explicativo em elipse 9">
            <a:extLst>
              <a:ext uri="{FF2B5EF4-FFF2-40B4-BE49-F238E27FC236}">
                <a16:creationId xmlns:a16="http://schemas.microsoft.com/office/drawing/2014/main" id="{EA78099D-EA5D-47CF-A587-FF6E3B19BF01}"/>
              </a:ext>
            </a:extLst>
          </p:cNvPr>
          <p:cNvSpPr/>
          <p:nvPr/>
        </p:nvSpPr>
        <p:spPr>
          <a:xfrm>
            <a:off x="7388516" y="3153249"/>
            <a:ext cx="4590124" cy="3286466"/>
          </a:xfrm>
          <a:prstGeom prst="wedgeEllipseCallout">
            <a:avLst>
              <a:gd name="adj1" fmla="val -43286"/>
              <a:gd name="adj2" fmla="val 48851"/>
            </a:avLst>
          </a:prstGeom>
          <a:ln>
            <a:solidFill>
              <a:schemeClr val="accent4">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just"/>
            <a:r>
              <a:rPr lang="pt-BR" dirty="0">
                <a:solidFill>
                  <a:schemeClr val="bg1"/>
                </a:solidFill>
              </a:rPr>
              <a:t>A </a:t>
            </a:r>
            <a:r>
              <a:rPr lang="pt-BR" b="1" dirty="0">
                <a:solidFill>
                  <a:schemeClr val="bg1"/>
                </a:solidFill>
              </a:rPr>
              <a:t>aprovação no estágio probatór</a:t>
            </a:r>
            <a:r>
              <a:rPr lang="pt-BR" dirty="0">
                <a:solidFill>
                  <a:schemeClr val="bg1"/>
                </a:solidFill>
              </a:rPr>
              <a:t>io assegura ao servidor o direito à </a:t>
            </a:r>
            <a:r>
              <a:rPr lang="pt-BR" b="1" dirty="0">
                <a:solidFill>
                  <a:schemeClr val="bg1"/>
                </a:solidFill>
              </a:rPr>
              <a:t>estabilidade</a:t>
            </a:r>
            <a:r>
              <a:rPr lang="pt-BR" dirty="0">
                <a:solidFill>
                  <a:schemeClr val="bg1"/>
                </a:solidFill>
              </a:rPr>
              <a:t> no serviço público estadual, em consonância com as disposições contidas no § 4º do art. 42 da Constituição Estadual.</a:t>
            </a:r>
          </a:p>
        </p:txBody>
      </p:sp>
      <p:sp>
        <p:nvSpPr>
          <p:cNvPr id="8" name="Espaço Reservado para Rodapé 4">
            <a:extLst>
              <a:ext uri="{FF2B5EF4-FFF2-40B4-BE49-F238E27FC236}">
                <a16:creationId xmlns:a16="http://schemas.microsoft.com/office/drawing/2014/main" id="{0AB9C406-E3BE-49C0-ABBC-775EE6AB428B}"/>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681846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152555" y="340093"/>
            <a:ext cx="11092053" cy="707886"/>
          </a:xfrm>
          <a:prstGeom prst="rect">
            <a:avLst/>
          </a:prstGeom>
          <a:noFill/>
        </p:spPr>
        <p:txBody>
          <a:bodyPr wrap="square">
            <a:spAutoFit/>
          </a:bodyPr>
          <a:lstStyle/>
          <a:p>
            <a:r>
              <a:rPr lang="pt-BR" sz="4000" b="1" dirty="0">
                <a:solidFill>
                  <a:schemeClr val="accent1"/>
                </a:solidFill>
              </a:rPr>
              <a:t>Avaliação - Resultados</a:t>
            </a:r>
          </a:p>
        </p:txBody>
      </p:sp>
      <p:graphicFrame>
        <p:nvGraphicFramePr>
          <p:cNvPr id="6" name="Diagrama 5">
            <a:extLst>
              <a:ext uri="{FF2B5EF4-FFF2-40B4-BE49-F238E27FC236}">
                <a16:creationId xmlns:a16="http://schemas.microsoft.com/office/drawing/2014/main" id="{0F48C45F-642D-43EE-BC2C-FF764732FD50}"/>
              </a:ext>
            </a:extLst>
          </p:cNvPr>
          <p:cNvGraphicFramePr/>
          <p:nvPr>
            <p:extLst>
              <p:ext uri="{D42A27DB-BD31-4B8C-83A1-F6EECF244321}">
                <p14:modId xmlns:p14="http://schemas.microsoft.com/office/powerpoint/2010/main" val="2836649184"/>
              </p:ext>
            </p:extLst>
          </p:nvPr>
        </p:nvGraphicFramePr>
        <p:xfrm>
          <a:off x="1283702" y="1700784"/>
          <a:ext cx="10124304" cy="4552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Espaço Reservado para Rodapé 4">
            <a:extLst>
              <a:ext uri="{FF2B5EF4-FFF2-40B4-BE49-F238E27FC236}">
                <a16:creationId xmlns:a16="http://schemas.microsoft.com/office/drawing/2014/main" id="{2013F7B7-5EE7-4371-A32B-32DA5E2209DB}"/>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580016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152555" y="340093"/>
            <a:ext cx="11092053" cy="707886"/>
          </a:xfrm>
          <a:prstGeom prst="rect">
            <a:avLst/>
          </a:prstGeom>
          <a:noFill/>
        </p:spPr>
        <p:txBody>
          <a:bodyPr wrap="square">
            <a:spAutoFit/>
          </a:bodyPr>
          <a:lstStyle/>
          <a:p>
            <a:r>
              <a:rPr lang="pt-BR" sz="4000" b="1" dirty="0">
                <a:solidFill>
                  <a:schemeClr val="accent1"/>
                </a:solidFill>
              </a:rPr>
              <a:t>Informações Importantes</a:t>
            </a:r>
          </a:p>
        </p:txBody>
      </p:sp>
      <p:sp>
        <p:nvSpPr>
          <p:cNvPr id="4" name="Texto explicativo em elipse 8">
            <a:extLst>
              <a:ext uri="{FF2B5EF4-FFF2-40B4-BE49-F238E27FC236}">
                <a16:creationId xmlns:a16="http://schemas.microsoft.com/office/drawing/2014/main" id="{3C0BA150-8EF5-4E02-B7C4-5A1D1DCD606D}"/>
              </a:ext>
            </a:extLst>
          </p:cNvPr>
          <p:cNvSpPr/>
          <p:nvPr/>
        </p:nvSpPr>
        <p:spPr>
          <a:xfrm>
            <a:off x="5425010" y="1709928"/>
            <a:ext cx="5913549" cy="3647797"/>
          </a:xfrm>
          <a:prstGeom prst="wedgeEllipseCallout">
            <a:avLst>
              <a:gd name="adj1" fmla="val -72981"/>
              <a:gd name="adj2" fmla="val 769"/>
            </a:avLst>
          </a:prstGeom>
          <a:ln>
            <a:solidFill>
              <a:schemeClr val="accent4">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r>
              <a:rPr lang="pt-BR" sz="2000" dirty="0">
                <a:solidFill>
                  <a:schemeClr val="bg1"/>
                </a:solidFill>
              </a:rPr>
              <a:t>O resultado da avaliação final do servidor em estágio probatório será homologado, compete ao Secretário do Órgão, ao dirigente máximo da entidade e no âmbito da Polícia Civil pelo Delegado-Geral, devendo-se dar ciência ao servidor avaliado e publicidade na Imprensa Oficial. </a:t>
            </a:r>
          </a:p>
        </p:txBody>
      </p:sp>
      <p:pic>
        <p:nvPicPr>
          <p:cNvPr id="5" name="Imagem 4" descr="Uma imagem contendo relógio, segurando, homem&#10;&#10;Descrição gerada automaticamente">
            <a:extLst>
              <a:ext uri="{FF2B5EF4-FFF2-40B4-BE49-F238E27FC236}">
                <a16:creationId xmlns:a16="http://schemas.microsoft.com/office/drawing/2014/main" id="{8D38E645-3626-4643-92E4-2CF557CDBD3C}"/>
              </a:ext>
            </a:extLst>
          </p:cNvPr>
          <p:cNvPicPr>
            <a:picLocks noChangeAspect="1"/>
          </p:cNvPicPr>
          <p:nvPr/>
        </p:nvPicPr>
        <p:blipFill>
          <a:blip r:embed="rId3"/>
          <a:stretch>
            <a:fillRect/>
          </a:stretch>
        </p:blipFill>
        <p:spPr>
          <a:xfrm>
            <a:off x="1392247" y="2312221"/>
            <a:ext cx="2871958" cy="2954723"/>
          </a:xfrm>
          <a:prstGeom prst="rect">
            <a:avLst/>
          </a:prstGeom>
        </p:spPr>
      </p:pic>
      <p:sp>
        <p:nvSpPr>
          <p:cNvPr id="7" name="Espaço Reservado para Rodapé 4">
            <a:extLst>
              <a:ext uri="{FF2B5EF4-FFF2-40B4-BE49-F238E27FC236}">
                <a16:creationId xmlns:a16="http://schemas.microsoft.com/office/drawing/2014/main" id="{4AAA7B3B-7147-4753-9563-D18E8DA03650}"/>
              </a:ext>
            </a:extLst>
          </p:cNvPr>
          <p:cNvSpPr>
            <a:spLocks noGrp="1"/>
          </p:cNvSpPr>
          <p:nvPr>
            <p:ph type="ftr" sz="quarter" idx="11"/>
          </p:nvPr>
        </p:nvSpPr>
        <p:spPr>
          <a:xfrm>
            <a:off x="5102352" y="6355080"/>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2559315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8CF06C15-3005-49D5-9AD5-8CD3B6ED1958}"/>
              </a:ext>
            </a:extLst>
          </p:cNvPr>
          <p:cNvSpPr txBox="1"/>
          <p:nvPr/>
        </p:nvSpPr>
        <p:spPr>
          <a:xfrm>
            <a:off x="1152555" y="340093"/>
            <a:ext cx="11092053" cy="646331"/>
          </a:xfrm>
          <a:prstGeom prst="rect">
            <a:avLst/>
          </a:prstGeom>
          <a:noFill/>
        </p:spPr>
        <p:txBody>
          <a:bodyPr wrap="square">
            <a:spAutoFit/>
          </a:bodyPr>
          <a:lstStyle/>
          <a:p>
            <a:r>
              <a:rPr lang="pt-BR" sz="3600" b="1" dirty="0">
                <a:solidFill>
                  <a:schemeClr val="accent1"/>
                </a:solidFill>
              </a:rPr>
              <a:t>Operacionalização da Avaliação - Formulários</a:t>
            </a:r>
          </a:p>
        </p:txBody>
      </p:sp>
      <p:sp>
        <p:nvSpPr>
          <p:cNvPr id="8" name="CaixaDeTexto 7">
            <a:extLst>
              <a:ext uri="{FF2B5EF4-FFF2-40B4-BE49-F238E27FC236}">
                <a16:creationId xmlns:a16="http://schemas.microsoft.com/office/drawing/2014/main" id="{08A8EF4B-86C7-43E6-B884-113A29CE97AE}"/>
              </a:ext>
            </a:extLst>
          </p:cNvPr>
          <p:cNvSpPr txBox="1"/>
          <p:nvPr/>
        </p:nvSpPr>
        <p:spPr>
          <a:xfrm>
            <a:off x="1607058" y="1370924"/>
            <a:ext cx="10051542" cy="2123082"/>
          </a:xfrm>
          <a:prstGeom prst="rect">
            <a:avLst/>
          </a:prstGeom>
          <a:noFill/>
        </p:spPr>
        <p:txBody>
          <a:bodyPr wrap="square">
            <a:spAutoFit/>
          </a:bodyPr>
          <a:lstStyle/>
          <a:p>
            <a:pPr>
              <a:lnSpc>
                <a:spcPct val="150000"/>
              </a:lnSpc>
            </a:pPr>
            <a:r>
              <a:rPr lang="pt-BR" dirty="0"/>
              <a:t>Para a operacionalização do processo de avaliação, devem-se utilizar os seguintes formulários:</a:t>
            </a:r>
          </a:p>
          <a:p>
            <a:pPr>
              <a:lnSpc>
                <a:spcPct val="150000"/>
              </a:lnSpc>
            </a:pPr>
            <a:r>
              <a:rPr lang="pt-BR" dirty="0"/>
              <a:t> Anexo I – Formulário de Avaliação Parcial de Estágio Probatório – FAPEP;</a:t>
            </a:r>
          </a:p>
          <a:p>
            <a:pPr>
              <a:lnSpc>
                <a:spcPct val="150000"/>
              </a:lnSpc>
            </a:pPr>
            <a:r>
              <a:rPr lang="pt-BR" dirty="0"/>
              <a:t>Anexo II – Formulário de Avaliação Final de Estágio Probatório – FAFEP;</a:t>
            </a:r>
          </a:p>
          <a:p>
            <a:pPr>
              <a:lnSpc>
                <a:spcPct val="150000"/>
              </a:lnSpc>
            </a:pPr>
            <a:r>
              <a:rPr lang="pt-BR" dirty="0"/>
              <a:t>Anexo III – Recurso de Avaliação de Estágio Probatório – RAEP;</a:t>
            </a:r>
          </a:p>
          <a:p>
            <a:pPr>
              <a:lnSpc>
                <a:spcPct val="150000"/>
              </a:lnSpc>
            </a:pPr>
            <a:r>
              <a:rPr lang="pt-BR" dirty="0"/>
              <a:t>Anexo IV – Formulário de Acompanhamento de Desempenho de Atividades - FADA</a:t>
            </a:r>
          </a:p>
        </p:txBody>
      </p:sp>
      <p:sp>
        <p:nvSpPr>
          <p:cNvPr id="9" name="Text Box 15">
            <a:extLst>
              <a:ext uri="{FF2B5EF4-FFF2-40B4-BE49-F238E27FC236}">
                <a16:creationId xmlns:a16="http://schemas.microsoft.com/office/drawing/2014/main" id="{2801FC5D-1BE8-452F-870B-51DB4FBF92F0}"/>
              </a:ext>
            </a:extLst>
          </p:cNvPr>
          <p:cNvSpPr txBox="1">
            <a:spLocks noChangeArrowheads="1"/>
          </p:cNvSpPr>
          <p:nvPr/>
        </p:nvSpPr>
        <p:spPr bwMode="auto">
          <a:xfrm>
            <a:off x="2364752" y="4290733"/>
            <a:ext cx="8092029" cy="1329861"/>
          </a:xfrm>
          <a:prstGeom prst="rect">
            <a:avLst/>
          </a:prstGeom>
          <a:solidFill>
            <a:schemeClr val="lt1">
              <a:lumMod val="100000"/>
              <a:lumOff val="0"/>
            </a:schemeClr>
          </a:solidFill>
          <a:ln w="31750">
            <a:solidFill>
              <a:schemeClr val="accent2">
                <a:lumMod val="100000"/>
                <a:lumOff val="0"/>
              </a:schemeClr>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rot="0" vert="horz" wrap="square" lIns="91440" tIns="45720" rIns="91440" bIns="45720" anchor="t" anchorCtr="0" upright="1">
            <a:noAutofit/>
          </a:bodyPr>
          <a:lstStyle/>
          <a:p>
            <a:r>
              <a:rPr lang="pt-BR" sz="1400" i="1" dirty="0">
                <a:effectLst/>
                <a:latin typeface="Arial" panose="020B0604020202020204" pitchFamily="34" charset="0"/>
                <a:ea typeface="Times New Roman" panose="02020603050405020304" pitchFamily="18" charset="0"/>
                <a:cs typeface="Times New Roman" panose="02020603050405020304" pitchFamily="18" charset="0"/>
              </a:rPr>
              <a:t> </a:t>
            </a:r>
            <a:r>
              <a:rPr lang="pt-BR" sz="1600" dirty="0"/>
              <a:t>Os referidos formulários estão disponibilizados na Internet na página da SEGER – </a:t>
            </a:r>
            <a:r>
              <a:rPr lang="pt-BR" sz="1600" u="sng" dirty="0">
                <a:hlinkClick r:id="rId3"/>
              </a:rPr>
              <a:t>www.seger.es.gov.br</a:t>
            </a:r>
            <a:r>
              <a:rPr lang="pt-BR" sz="1600" dirty="0"/>
              <a:t> no link Gestão de Pessoas / Carreira e Desenvolvimento/ Avaliação Especial de Desempenho (Estágio Probatório) ou</a:t>
            </a:r>
          </a:p>
          <a:p>
            <a:r>
              <a:rPr lang="pt-BR" sz="1600" dirty="0">
                <a:hlinkClick r:id="rId4"/>
              </a:rPr>
              <a:t>www.servidor.es.gov.br</a:t>
            </a:r>
            <a:r>
              <a:rPr lang="pt-BR" sz="1600" dirty="0"/>
              <a:t> no link Carreira e Desenvolvimento/Avaliação Especial de Desempenho (Estágio Probatório)</a:t>
            </a:r>
          </a:p>
          <a:p>
            <a:endParaRPr lang="pt-BR" sz="1600" dirty="0"/>
          </a:p>
        </p:txBody>
      </p:sp>
      <p:sp>
        <p:nvSpPr>
          <p:cNvPr id="10" name="Espaço Reservado para Rodapé 4">
            <a:extLst>
              <a:ext uri="{FF2B5EF4-FFF2-40B4-BE49-F238E27FC236}">
                <a16:creationId xmlns:a16="http://schemas.microsoft.com/office/drawing/2014/main" id="{93AD06EE-EE69-4DAA-9CB3-47B5214376AD}"/>
              </a:ext>
            </a:extLst>
          </p:cNvPr>
          <p:cNvSpPr>
            <a:spLocks noGrp="1"/>
          </p:cNvSpPr>
          <p:nvPr>
            <p:ph type="ftr" sz="quarter" idx="11"/>
          </p:nvPr>
        </p:nvSpPr>
        <p:spPr>
          <a:xfrm>
            <a:off x="5102352" y="6373368"/>
            <a:ext cx="2683534" cy="365125"/>
          </a:xfrm>
        </p:spPr>
        <p:txBody>
          <a:bodyPr rtlCol="0"/>
          <a:lstStyle>
            <a:defPPr>
              <a:defRPr lang="pt-BR"/>
            </a:defPPr>
          </a:lstStyle>
          <a:p>
            <a:pPr rtl="0"/>
            <a:r>
              <a:rPr lang="pt-BR" sz="1000" dirty="0"/>
              <a:t>AVALIAÇÃO ESPECIAL DE DESEMPENHO</a:t>
            </a:r>
            <a:br>
              <a:rPr lang="pt-BR" sz="1000" dirty="0"/>
            </a:br>
            <a:r>
              <a:rPr lang="pt-BR" sz="1000" dirty="0"/>
              <a:t> - ESTÁGIO PROBATÓRIO –</a:t>
            </a:r>
            <a:endParaRPr lang="pt-BR" dirty="0"/>
          </a:p>
        </p:txBody>
      </p:sp>
    </p:spTree>
    <p:extLst>
      <p:ext uri="{BB962C8B-B14F-4D97-AF65-F5344CB8AC3E}">
        <p14:creationId xmlns:p14="http://schemas.microsoft.com/office/powerpoint/2010/main" val="3629575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BF09A42-F318-4486-B9F5-25BC940CE054}"/>
              </a:ext>
            </a:extLst>
          </p:cNvPr>
          <p:cNvPicPr>
            <a:picLocks noChangeAspect="1"/>
          </p:cNvPicPr>
          <p:nvPr/>
        </p:nvPicPr>
        <p:blipFill>
          <a:blip r:embed="rId3"/>
          <a:stretch>
            <a:fillRect/>
          </a:stretch>
        </p:blipFill>
        <p:spPr>
          <a:xfrm>
            <a:off x="1429512" y="274390"/>
            <a:ext cx="10289437" cy="6309220"/>
          </a:xfrm>
          <a:prstGeom prst="rect">
            <a:avLst/>
          </a:prstGeom>
        </p:spPr>
      </p:pic>
    </p:spTree>
    <p:extLst>
      <p:ext uri="{BB962C8B-B14F-4D97-AF65-F5344CB8AC3E}">
        <p14:creationId xmlns:p14="http://schemas.microsoft.com/office/powerpoint/2010/main" val="26095666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CAEE93-8585-46D4-A7EC-F184E317CB2E}"/>
              </a:ext>
            </a:extLst>
          </p:cNvPr>
          <p:cNvSpPr>
            <a:spLocks noGrp="1"/>
          </p:cNvSpPr>
          <p:nvPr>
            <p:ph type="ctrTitle"/>
          </p:nvPr>
        </p:nvSpPr>
        <p:spPr>
          <a:xfrm>
            <a:off x="1695544" y="118871"/>
            <a:ext cx="5486400" cy="1269683"/>
          </a:xfrm>
        </p:spPr>
        <p:txBody>
          <a:bodyPr rtlCol="0"/>
          <a:lstStyle>
            <a:defPPr>
              <a:defRPr lang="pt-BR"/>
            </a:defPPr>
          </a:lstStyle>
          <a:p>
            <a:pPr rtl="0"/>
            <a:r>
              <a:rPr lang="pt-BR" dirty="0"/>
              <a:t>OBRIGADO</a:t>
            </a:r>
          </a:p>
        </p:txBody>
      </p:sp>
      <p:sp>
        <p:nvSpPr>
          <p:cNvPr id="3" name="Espaço Reservado para Conteúdo 2">
            <a:extLst>
              <a:ext uri="{FF2B5EF4-FFF2-40B4-BE49-F238E27FC236}">
                <a16:creationId xmlns:a16="http://schemas.microsoft.com/office/drawing/2014/main" id="{24AFFC60-19C3-4901-93F7-7AAF4C09F8C6}"/>
              </a:ext>
            </a:extLst>
          </p:cNvPr>
          <p:cNvSpPr>
            <a:spLocks noGrp="1"/>
          </p:cNvSpPr>
          <p:nvPr>
            <p:ph type="subTitle" idx="1"/>
          </p:nvPr>
        </p:nvSpPr>
        <p:spPr>
          <a:xfrm>
            <a:off x="3630167" y="1704340"/>
            <a:ext cx="5486400" cy="1655762"/>
          </a:xfrm>
        </p:spPr>
        <p:txBody>
          <a:bodyPr bIns="0" rtlCol="0">
            <a:normAutofit/>
          </a:bodyPr>
          <a:lstStyle>
            <a:defPPr>
              <a:defRPr lang="pt-BR"/>
            </a:defPPr>
          </a:lstStyle>
          <a:p>
            <a:pPr rtl="0"/>
            <a:r>
              <a:rPr lang="pt-BR" dirty="0"/>
              <a:t>A sua participação é muito importante neste processo! Esperamos que o conteúdo deste material o ajude na utilização dos formulários de avaliação.</a:t>
            </a:r>
          </a:p>
        </p:txBody>
      </p:sp>
      <p:sp>
        <p:nvSpPr>
          <p:cNvPr id="4" name="Espaço Reservado para Conteúdo 2">
            <a:extLst>
              <a:ext uri="{FF2B5EF4-FFF2-40B4-BE49-F238E27FC236}">
                <a16:creationId xmlns:a16="http://schemas.microsoft.com/office/drawing/2014/main" id="{9642966D-A96E-4D63-BBA9-2773AF340E99}"/>
              </a:ext>
            </a:extLst>
          </p:cNvPr>
          <p:cNvSpPr txBox="1">
            <a:spLocks/>
          </p:cNvSpPr>
          <p:nvPr/>
        </p:nvSpPr>
        <p:spPr>
          <a:xfrm>
            <a:off x="5263895" y="3739897"/>
            <a:ext cx="5486400" cy="1655762"/>
          </a:xfrm>
          <a:prstGeom prst="rect">
            <a:avLst/>
          </a:prstGeom>
        </p:spPr>
        <p:txBody>
          <a:bodyPr vert="horz" lIns="91440" tIns="45720" rIns="91440" bIns="0" rtlCol="0">
            <a:normAutofit/>
          </a:bodyPr>
          <a:lstStyle>
            <a:defPPr>
              <a:defRPr lang="pt-BR"/>
            </a:defPPr>
            <a:lvl1pPr marL="0" indent="0" algn="l" defTabSz="914400" rtl="0" eaLnBrk="1" latinLnBrk="0" hangingPunct="1">
              <a:lnSpc>
                <a:spcPts val="2800"/>
              </a:lnSpc>
              <a:spcBef>
                <a:spcPts val="0"/>
              </a:spcBef>
              <a:buFont typeface="Arial" panose="020B0604020202020204" pitchFamily="34" charset="0"/>
              <a:buNone/>
              <a:defRPr lang="pt-BR" sz="1800" kern="1200">
                <a:solidFill>
                  <a:schemeClr val="tx2"/>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lang="pt-B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lang="pt-B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lang="pt-BR" sz="1600" kern="1200">
                <a:solidFill>
                  <a:schemeClr val="tx1"/>
                </a:solidFill>
                <a:latin typeface="+mn-lt"/>
                <a:ea typeface="+mn-ea"/>
                <a:cs typeface="+mn-cs"/>
              </a:defRPr>
            </a:lvl9pPr>
          </a:lstStyle>
          <a:p>
            <a:r>
              <a:rPr lang="pt-BR" dirty="0"/>
              <a:t>Qualquer dúvida, favor entrar em contato com o RH do seu órgão!</a:t>
            </a:r>
          </a:p>
        </p:txBody>
      </p:sp>
    </p:spTree>
    <p:extLst>
      <p:ext uri="{BB962C8B-B14F-4D97-AF65-F5344CB8AC3E}">
        <p14:creationId xmlns:p14="http://schemas.microsoft.com/office/powerpoint/2010/main" val="2436493926"/>
      </p:ext>
    </p:extLst>
  </p:cSld>
  <p:clrMapOvr>
    <a:masterClrMapping/>
  </p:clrMapOvr>
</p:sld>
</file>

<file path=ppt/theme/theme1.xml><?xml version="1.0" encoding="utf-8"?>
<a:theme xmlns:a="http://schemas.openxmlformats.org/drawingml/2006/main" name="Tema do Office">
  <a:themeElements>
    <a:clrScheme name="Custom 74">
      <a:dk1>
        <a:sysClr val="windowText" lastClr="000000"/>
      </a:dk1>
      <a:lt1>
        <a:sysClr val="window" lastClr="FFFFFF"/>
      </a:lt1>
      <a:dk2>
        <a:srgbClr val="F8F0E3"/>
      </a:dk2>
      <a:lt2>
        <a:srgbClr val="E7E6E6"/>
      </a:lt2>
      <a:accent1>
        <a:srgbClr val="224E7F"/>
      </a:accent1>
      <a:accent2>
        <a:srgbClr val="385E88"/>
      </a:accent2>
      <a:accent3>
        <a:srgbClr val="AA2070"/>
      </a:accent3>
      <a:accent4>
        <a:srgbClr val="EC008C"/>
      </a:accent4>
      <a:accent5>
        <a:srgbClr val="582156"/>
      </a:accent5>
      <a:accent6>
        <a:srgbClr val="958EA2"/>
      </a:accent6>
      <a:hlink>
        <a:srgbClr val="0563C1"/>
      </a:hlink>
      <a:folHlink>
        <a:srgbClr val="954F72"/>
      </a:folHlink>
    </a:clrScheme>
    <a:fontScheme name="Custom 112">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19A930-1B99-4E6A-8FC0-F4EC96DB90C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8B8D7BA3-8A6F-4F51-B1EE-3B01AA004FC5}">
  <ds:schemaRefs>
    <ds:schemaRef ds:uri="http://schemas.microsoft.com/sharepoint/v3/contenttype/forms"/>
  </ds:schemaRefs>
</ds:datastoreItem>
</file>

<file path=customXml/itemProps3.xml><?xml version="1.0" encoding="utf-8"?>
<ds:datastoreItem xmlns:ds="http://schemas.openxmlformats.org/officeDocument/2006/customXml" ds:itemID="{E507A08B-DCB0-4B9D-A025-EFEE54EC3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TM33968143</Template>
  <TotalTime>0</TotalTime>
  <Words>3350</Words>
  <Application>Microsoft Office PowerPoint</Application>
  <PresentationFormat>Widescreen</PresentationFormat>
  <Paragraphs>308</Paragraphs>
  <Slides>31</Slides>
  <Notes>31</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31</vt:i4>
      </vt:variant>
    </vt:vector>
  </HeadingPairs>
  <TitlesOfParts>
    <vt:vector size="35" baseType="lpstr">
      <vt:lpstr>Arial</vt:lpstr>
      <vt:lpstr>Avenir Next LT Pro</vt:lpstr>
      <vt:lpstr>Calibri</vt:lpstr>
      <vt:lpstr>Tema do Office</vt:lpstr>
      <vt:lpstr>AVALIAÇÃO ESPECIAL DE DESEMPENHO  - ESTÁGIO PROBATÓRIO – </vt:lpstr>
      <vt:lpstr>DECRETO Nº 4999-R, 26/10/2021</vt:lpstr>
      <vt:lpstr>Definição</vt:lpstr>
      <vt:lpstr>Atores envolvidos</vt:lpstr>
      <vt:lpstr>RH - Competência</vt:lpstr>
      <vt:lpstr>Avaliado - Competência</vt:lpstr>
      <vt:lpstr>Avaliador - Competência</vt:lpstr>
      <vt:lpstr>Comissão de Avaliação de Estágio Probatório - CAEP</vt:lpstr>
      <vt:lpstr>Comissão de Avaliação de Estágio Probatório – CAEP - Competência</vt:lpstr>
      <vt:lpstr>Atores envolvidos</vt:lpstr>
      <vt:lpstr>Requisitos, Critérios e Pontuação da avaliação</vt:lpstr>
      <vt:lpstr>DETALHAMENTO DO FORMULÁRIO DE AVALIAÇÃO PARCIAL DE ESTÁGIO PROBATÓRIO - FAPEP</vt:lpstr>
      <vt:lpstr>Avaliação Parcial – Avaliador – Chefia Imediata</vt:lpstr>
      <vt:lpstr>Avaliação Parcial – Informações Importantes</vt:lpstr>
      <vt:lpstr>Avaliação Parcial - Resultado</vt:lpstr>
      <vt:lpstr>Prazos dos Recursos -  art. 19 do Decreto nº 4999-R/2021</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OBRIGADO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2021-05-30T21:15:46Z</dcterms:created>
  <dcterms:modified xsi:type="dcterms:W3CDTF">2024-01-25T14:54:36Z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