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49"/>
  </p:notesMasterIdLst>
  <p:handoutMasterIdLst>
    <p:handoutMasterId r:id="rId50"/>
  </p:handoutMasterIdLst>
  <p:sldIdLst>
    <p:sldId id="256" r:id="rId5"/>
    <p:sldId id="277" r:id="rId6"/>
    <p:sldId id="286" r:id="rId7"/>
    <p:sldId id="293" r:id="rId8"/>
    <p:sldId id="294" r:id="rId9"/>
    <p:sldId id="262" r:id="rId10"/>
    <p:sldId id="263" r:id="rId11"/>
    <p:sldId id="264" r:id="rId12"/>
    <p:sldId id="258" r:id="rId13"/>
    <p:sldId id="278" r:id="rId14"/>
    <p:sldId id="290" r:id="rId15"/>
    <p:sldId id="291" r:id="rId16"/>
    <p:sldId id="292" r:id="rId17"/>
    <p:sldId id="295" r:id="rId18"/>
    <p:sldId id="296" r:id="rId19"/>
    <p:sldId id="297" r:id="rId20"/>
    <p:sldId id="298" r:id="rId21"/>
    <p:sldId id="287" r:id="rId22"/>
    <p:sldId id="299" r:id="rId23"/>
    <p:sldId id="301" r:id="rId24"/>
    <p:sldId id="300" r:id="rId25"/>
    <p:sldId id="302" r:id="rId26"/>
    <p:sldId id="303" r:id="rId27"/>
    <p:sldId id="304" r:id="rId28"/>
    <p:sldId id="305" r:id="rId29"/>
    <p:sldId id="306" r:id="rId30"/>
    <p:sldId id="279" r:id="rId31"/>
    <p:sldId id="311" r:id="rId32"/>
    <p:sldId id="310" r:id="rId33"/>
    <p:sldId id="309" r:id="rId34"/>
    <p:sldId id="308" r:id="rId35"/>
    <p:sldId id="307" r:id="rId36"/>
    <p:sldId id="312" r:id="rId37"/>
    <p:sldId id="313" r:id="rId38"/>
    <p:sldId id="314" r:id="rId39"/>
    <p:sldId id="315" r:id="rId40"/>
    <p:sldId id="268" r:id="rId41"/>
    <p:sldId id="316" r:id="rId42"/>
    <p:sldId id="317" r:id="rId43"/>
    <p:sldId id="318" r:id="rId44"/>
    <p:sldId id="319" r:id="rId45"/>
    <p:sldId id="320" r:id="rId46"/>
    <p:sldId id="321" r:id="rId47"/>
    <p:sldId id="276" r:id="rId48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D956EE-8B45-4EDE-8036-74965F7D80D3}" v="385" dt="2024-01-24T13:26:53.574"/>
    <p1510:client id="{550E0600-A674-4576-B172-A3C5B2AFE136}" v="309" dt="2024-01-24T14:44:54.787"/>
    <p1510:client id="{AD2CC857-B7C0-4042-B151-7C9519B005EE}" v="200" dt="2024-01-24T14:11:11.4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653" autoAdjust="0"/>
    <p:restoredTop sz="93215" autoAdjust="0"/>
  </p:normalViewPr>
  <p:slideViewPr>
    <p:cSldViewPr snapToGrid="0">
      <p:cViewPr varScale="1">
        <p:scale>
          <a:sx n="105" d="100"/>
          <a:sy n="105" d="100"/>
        </p:scale>
        <p:origin x="222" y="126"/>
      </p:cViewPr>
      <p:guideLst>
        <p:guide orient="horz" pos="792"/>
        <p:guide pos="3144"/>
        <p:guide orient="horz" pos="9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97" d="100"/>
          <a:sy n="97" d="100"/>
        </p:scale>
        <p:origin x="361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Relationship Id="rId57" Type="http://schemas.microsoft.com/office/2018/10/relationships/authors" Target="author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DC1FDD-D7FD-4168-AD21-B0DCAE22C54F}" type="doc">
      <dgm:prSet loTypeId="urn:microsoft.com/office/officeart/2005/8/layout/radial6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EFE24AF5-F63F-4E88-9C4D-EB50CDCBD46A}">
      <dgm:prSet phldrT="[Texto]"/>
      <dgm:spPr/>
      <dgm:t>
        <a:bodyPr/>
        <a:lstStyle/>
        <a:p>
          <a:pPr algn="ctr"/>
          <a:r>
            <a:rPr lang="pt-BR" b="1" dirty="0"/>
            <a:t>Atores</a:t>
          </a:r>
          <a:r>
            <a:rPr lang="pt-BR" dirty="0"/>
            <a:t> </a:t>
          </a:r>
          <a:r>
            <a:rPr lang="pt-BR" b="1" dirty="0"/>
            <a:t>Envolvidos</a:t>
          </a:r>
        </a:p>
      </dgm:t>
    </dgm:pt>
    <dgm:pt modelId="{3F9AB7BC-B5B6-4516-9896-FD8B7FD74AF5}" type="parTrans" cxnId="{1B8D9D84-8C48-451C-8080-9CB74E71AB96}">
      <dgm:prSet/>
      <dgm:spPr/>
      <dgm:t>
        <a:bodyPr/>
        <a:lstStyle/>
        <a:p>
          <a:pPr algn="ctr"/>
          <a:endParaRPr lang="pt-BR"/>
        </a:p>
      </dgm:t>
    </dgm:pt>
    <dgm:pt modelId="{2A1BAF55-3B47-452A-9254-F2D7BFCF159E}" type="sibTrans" cxnId="{1B8D9D84-8C48-451C-8080-9CB74E71AB96}">
      <dgm:prSet/>
      <dgm:spPr/>
      <dgm:t>
        <a:bodyPr/>
        <a:lstStyle/>
        <a:p>
          <a:pPr algn="ctr"/>
          <a:endParaRPr lang="pt-BR"/>
        </a:p>
      </dgm:t>
    </dgm:pt>
    <dgm:pt modelId="{00368A87-082C-40E1-A3FA-ED92D75546A5}">
      <dgm:prSet phldrT="[Texto]"/>
      <dgm:spPr/>
      <dgm:t>
        <a:bodyPr/>
        <a:lstStyle/>
        <a:p>
          <a:pPr algn="ctr"/>
          <a:r>
            <a:rPr lang="pt-BR" b="1" dirty="0"/>
            <a:t>Avaliador</a:t>
          </a:r>
        </a:p>
      </dgm:t>
    </dgm:pt>
    <dgm:pt modelId="{4DC7AFBC-A3F8-459E-9B03-4DF58FCF1D4F}" type="parTrans" cxnId="{36E2CD27-5A94-4D39-AA49-A0C3358310C1}">
      <dgm:prSet/>
      <dgm:spPr/>
      <dgm:t>
        <a:bodyPr/>
        <a:lstStyle/>
        <a:p>
          <a:pPr algn="ctr"/>
          <a:endParaRPr lang="pt-BR"/>
        </a:p>
      </dgm:t>
    </dgm:pt>
    <dgm:pt modelId="{1C0313D6-AA4E-4FA2-A334-37F0CDEB5FD2}" type="sibTrans" cxnId="{36E2CD27-5A94-4D39-AA49-A0C3358310C1}">
      <dgm:prSet/>
      <dgm:spPr/>
      <dgm:t>
        <a:bodyPr/>
        <a:lstStyle/>
        <a:p>
          <a:pPr algn="ctr"/>
          <a:endParaRPr lang="pt-BR"/>
        </a:p>
      </dgm:t>
    </dgm:pt>
    <dgm:pt modelId="{7A769D9E-B79A-4844-9E31-8551C13E7325}">
      <dgm:prSet phldrT="[Texto]"/>
      <dgm:spPr>
        <a:ln w="57150">
          <a:solidFill>
            <a:srgbClr val="FFFF00"/>
          </a:solidFill>
        </a:ln>
      </dgm:spPr>
      <dgm:t>
        <a:bodyPr/>
        <a:lstStyle/>
        <a:p>
          <a:pPr algn="ctr"/>
          <a:r>
            <a:rPr lang="pt-BR" b="1" dirty="0"/>
            <a:t>CAEP</a:t>
          </a:r>
        </a:p>
      </dgm:t>
    </dgm:pt>
    <dgm:pt modelId="{B87003D0-F02F-4B29-9C7A-616116E347F6}" type="parTrans" cxnId="{A89D7E23-0F19-43A5-84F6-D228A0D1A65F}">
      <dgm:prSet/>
      <dgm:spPr/>
      <dgm:t>
        <a:bodyPr/>
        <a:lstStyle/>
        <a:p>
          <a:pPr algn="ctr"/>
          <a:endParaRPr lang="pt-BR"/>
        </a:p>
      </dgm:t>
    </dgm:pt>
    <dgm:pt modelId="{BDDD2E57-CAE3-4D40-9C48-6CA915644B45}" type="sibTrans" cxnId="{A89D7E23-0F19-43A5-84F6-D228A0D1A65F}">
      <dgm:prSet/>
      <dgm:spPr/>
      <dgm:t>
        <a:bodyPr/>
        <a:lstStyle/>
        <a:p>
          <a:pPr algn="ctr"/>
          <a:endParaRPr lang="pt-BR"/>
        </a:p>
      </dgm:t>
    </dgm:pt>
    <dgm:pt modelId="{D9760F7D-ECF6-422D-83C4-6AB13730BA58}">
      <dgm:prSet phldrT="[Texto]"/>
      <dgm:spPr/>
      <dgm:t>
        <a:bodyPr/>
        <a:lstStyle/>
        <a:p>
          <a:pPr algn="ctr"/>
          <a:r>
            <a:rPr lang="pt-BR" b="1" dirty="0"/>
            <a:t>RH</a:t>
          </a:r>
        </a:p>
      </dgm:t>
    </dgm:pt>
    <dgm:pt modelId="{01FC9330-B1C7-4488-87FA-921967A91CC5}" type="parTrans" cxnId="{55984FE5-ACAC-4A16-8C4A-45E20FFE894E}">
      <dgm:prSet/>
      <dgm:spPr/>
      <dgm:t>
        <a:bodyPr/>
        <a:lstStyle/>
        <a:p>
          <a:pPr algn="ctr"/>
          <a:endParaRPr lang="pt-BR"/>
        </a:p>
      </dgm:t>
    </dgm:pt>
    <dgm:pt modelId="{8A18D294-18DC-44DF-9976-8C1444689F36}" type="sibTrans" cxnId="{55984FE5-ACAC-4A16-8C4A-45E20FFE894E}">
      <dgm:prSet/>
      <dgm:spPr/>
      <dgm:t>
        <a:bodyPr/>
        <a:lstStyle/>
        <a:p>
          <a:pPr algn="ctr"/>
          <a:endParaRPr lang="pt-BR"/>
        </a:p>
      </dgm:t>
    </dgm:pt>
    <dgm:pt modelId="{30BA204F-1B72-4624-A0E8-0B710C32DB19}">
      <dgm:prSet phldrT="[Texto]"/>
      <dgm:spPr/>
      <dgm:t>
        <a:bodyPr/>
        <a:lstStyle/>
        <a:p>
          <a:pPr algn="ctr"/>
          <a:r>
            <a:rPr lang="pt-BR" b="1" dirty="0"/>
            <a:t>Servidor</a:t>
          </a:r>
        </a:p>
      </dgm:t>
    </dgm:pt>
    <dgm:pt modelId="{C9908AA7-3032-48CE-8D0B-84BBD68C31E3}" type="parTrans" cxnId="{3F6C555E-E3CC-418C-B24E-37FE5798F00E}">
      <dgm:prSet/>
      <dgm:spPr/>
      <dgm:t>
        <a:bodyPr/>
        <a:lstStyle/>
        <a:p>
          <a:pPr algn="ctr"/>
          <a:endParaRPr lang="pt-BR"/>
        </a:p>
      </dgm:t>
    </dgm:pt>
    <dgm:pt modelId="{ACE7729B-D041-4F30-8E2E-111EBAD75FC0}" type="sibTrans" cxnId="{3F6C555E-E3CC-418C-B24E-37FE5798F00E}">
      <dgm:prSet/>
      <dgm:spPr/>
      <dgm:t>
        <a:bodyPr/>
        <a:lstStyle/>
        <a:p>
          <a:pPr algn="ctr"/>
          <a:endParaRPr lang="pt-BR"/>
        </a:p>
      </dgm:t>
    </dgm:pt>
    <dgm:pt modelId="{E3404DBD-A86A-4773-9661-4D80E1085BDC}" type="pres">
      <dgm:prSet presAssocID="{F6DC1FDD-D7FD-4168-AD21-B0DCAE22C54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521C31F-1169-4F1B-957B-5127EA6D075A}" type="pres">
      <dgm:prSet presAssocID="{EFE24AF5-F63F-4E88-9C4D-EB50CDCBD46A}" presName="centerShape" presStyleLbl="node0" presStyleIdx="0" presStyleCnt="1"/>
      <dgm:spPr/>
    </dgm:pt>
    <dgm:pt modelId="{59727021-9E9D-4052-9EE3-8E78FEE04F86}" type="pres">
      <dgm:prSet presAssocID="{00368A87-082C-40E1-A3FA-ED92D75546A5}" presName="node" presStyleLbl="node1" presStyleIdx="0" presStyleCnt="4" custRadScaleRad="100133" custRadScaleInc="2166">
        <dgm:presLayoutVars>
          <dgm:bulletEnabled val="1"/>
        </dgm:presLayoutVars>
      </dgm:prSet>
      <dgm:spPr/>
    </dgm:pt>
    <dgm:pt modelId="{97D80198-D3D1-4205-A119-CA456C9B7D01}" type="pres">
      <dgm:prSet presAssocID="{00368A87-082C-40E1-A3FA-ED92D75546A5}" presName="dummy" presStyleCnt="0"/>
      <dgm:spPr/>
    </dgm:pt>
    <dgm:pt modelId="{B68365BA-A31A-4E31-90D5-2791B1DA8719}" type="pres">
      <dgm:prSet presAssocID="{1C0313D6-AA4E-4FA2-A334-37F0CDEB5FD2}" presName="sibTrans" presStyleLbl="sibTrans2D1" presStyleIdx="0" presStyleCnt="4"/>
      <dgm:spPr/>
    </dgm:pt>
    <dgm:pt modelId="{F0693636-B380-4DCF-BD5F-C5A0E0D65349}" type="pres">
      <dgm:prSet presAssocID="{7A769D9E-B79A-4844-9E31-8551C13E7325}" presName="node" presStyleLbl="node1" presStyleIdx="1" presStyleCnt="4" custRadScaleRad="104993" custRadScaleInc="-825">
        <dgm:presLayoutVars>
          <dgm:bulletEnabled val="1"/>
        </dgm:presLayoutVars>
      </dgm:prSet>
      <dgm:spPr/>
    </dgm:pt>
    <dgm:pt modelId="{A568F55C-0877-4011-A3BD-1D5ADE0F4084}" type="pres">
      <dgm:prSet presAssocID="{7A769D9E-B79A-4844-9E31-8551C13E7325}" presName="dummy" presStyleCnt="0"/>
      <dgm:spPr/>
    </dgm:pt>
    <dgm:pt modelId="{6B63E79F-BA76-44AB-82E9-031487F874BC}" type="pres">
      <dgm:prSet presAssocID="{BDDD2E57-CAE3-4D40-9C48-6CA915644B45}" presName="sibTrans" presStyleLbl="sibTrans2D1" presStyleIdx="1" presStyleCnt="4"/>
      <dgm:spPr/>
    </dgm:pt>
    <dgm:pt modelId="{F03FCC38-2B4A-4100-B7C7-4979182ABEDB}" type="pres">
      <dgm:prSet presAssocID="{D9760F7D-ECF6-422D-83C4-6AB13730BA58}" presName="node" presStyleLbl="node1" presStyleIdx="2" presStyleCnt="4">
        <dgm:presLayoutVars>
          <dgm:bulletEnabled val="1"/>
        </dgm:presLayoutVars>
      </dgm:prSet>
      <dgm:spPr/>
    </dgm:pt>
    <dgm:pt modelId="{2F547161-F22D-422C-A323-DDD3D6EBA653}" type="pres">
      <dgm:prSet presAssocID="{D9760F7D-ECF6-422D-83C4-6AB13730BA58}" presName="dummy" presStyleCnt="0"/>
      <dgm:spPr/>
    </dgm:pt>
    <dgm:pt modelId="{C00850BD-E211-4161-B4C0-6430E99B157A}" type="pres">
      <dgm:prSet presAssocID="{8A18D294-18DC-44DF-9976-8C1444689F36}" presName="sibTrans" presStyleLbl="sibTrans2D1" presStyleIdx="2" presStyleCnt="4"/>
      <dgm:spPr/>
    </dgm:pt>
    <dgm:pt modelId="{2F6A89D0-AADA-4500-BD7B-B1CF9612B381}" type="pres">
      <dgm:prSet presAssocID="{30BA204F-1B72-4624-A0E8-0B710C32DB19}" presName="node" presStyleLbl="node1" presStyleIdx="3" presStyleCnt="4" custRadScaleRad="100006" custRadScaleInc="2088">
        <dgm:presLayoutVars>
          <dgm:bulletEnabled val="1"/>
        </dgm:presLayoutVars>
      </dgm:prSet>
      <dgm:spPr/>
    </dgm:pt>
    <dgm:pt modelId="{D6C8703D-D37C-45DE-94B2-6EF1DDDFE3AE}" type="pres">
      <dgm:prSet presAssocID="{30BA204F-1B72-4624-A0E8-0B710C32DB19}" presName="dummy" presStyleCnt="0"/>
      <dgm:spPr/>
    </dgm:pt>
    <dgm:pt modelId="{EE3C9BDE-6A18-4BA0-9B0D-0A62B33BBE41}" type="pres">
      <dgm:prSet presAssocID="{ACE7729B-D041-4F30-8E2E-111EBAD75FC0}" presName="sibTrans" presStyleLbl="sibTrans2D1" presStyleIdx="3" presStyleCnt="4"/>
      <dgm:spPr/>
    </dgm:pt>
  </dgm:ptLst>
  <dgm:cxnLst>
    <dgm:cxn modelId="{A89D7E23-0F19-43A5-84F6-D228A0D1A65F}" srcId="{EFE24AF5-F63F-4E88-9C4D-EB50CDCBD46A}" destId="{7A769D9E-B79A-4844-9E31-8551C13E7325}" srcOrd="1" destOrd="0" parTransId="{B87003D0-F02F-4B29-9C7A-616116E347F6}" sibTransId="{BDDD2E57-CAE3-4D40-9C48-6CA915644B45}"/>
    <dgm:cxn modelId="{1AED6527-07EC-43E3-A3AF-E1D5E34F155E}" type="presOf" srcId="{00368A87-082C-40E1-A3FA-ED92D75546A5}" destId="{59727021-9E9D-4052-9EE3-8E78FEE04F86}" srcOrd="0" destOrd="0" presId="urn:microsoft.com/office/officeart/2005/8/layout/radial6"/>
    <dgm:cxn modelId="{36E2CD27-5A94-4D39-AA49-A0C3358310C1}" srcId="{EFE24AF5-F63F-4E88-9C4D-EB50CDCBD46A}" destId="{00368A87-082C-40E1-A3FA-ED92D75546A5}" srcOrd="0" destOrd="0" parTransId="{4DC7AFBC-A3F8-459E-9B03-4DF58FCF1D4F}" sibTransId="{1C0313D6-AA4E-4FA2-A334-37F0CDEB5FD2}"/>
    <dgm:cxn modelId="{844CEA2D-B211-4036-BA5E-F29669EE1A55}" type="presOf" srcId="{1C0313D6-AA4E-4FA2-A334-37F0CDEB5FD2}" destId="{B68365BA-A31A-4E31-90D5-2791B1DA8719}" srcOrd="0" destOrd="0" presId="urn:microsoft.com/office/officeart/2005/8/layout/radial6"/>
    <dgm:cxn modelId="{05D95D3D-B1A0-4279-AD1A-F35BE5E67DB3}" type="presOf" srcId="{BDDD2E57-CAE3-4D40-9C48-6CA915644B45}" destId="{6B63E79F-BA76-44AB-82E9-031487F874BC}" srcOrd="0" destOrd="0" presId="urn:microsoft.com/office/officeart/2005/8/layout/radial6"/>
    <dgm:cxn modelId="{3F6C555E-E3CC-418C-B24E-37FE5798F00E}" srcId="{EFE24AF5-F63F-4E88-9C4D-EB50CDCBD46A}" destId="{30BA204F-1B72-4624-A0E8-0B710C32DB19}" srcOrd="3" destOrd="0" parTransId="{C9908AA7-3032-48CE-8D0B-84BBD68C31E3}" sibTransId="{ACE7729B-D041-4F30-8E2E-111EBAD75FC0}"/>
    <dgm:cxn modelId="{83028F72-5B18-4F01-AF20-C14A2AF9F72B}" type="presOf" srcId="{F6DC1FDD-D7FD-4168-AD21-B0DCAE22C54F}" destId="{E3404DBD-A86A-4773-9661-4D80E1085BDC}" srcOrd="0" destOrd="0" presId="urn:microsoft.com/office/officeart/2005/8/layout/radial6"/>
    <dgm:cxn modelId="{1DA5E959-4AFE-4055-B851-744FF862CFAB}" type="presOf" srcId="{EFE24AF5-F63F-4E88-9C4D-EB50CDCBD46A}" destId="{2521C31F-1169-4F1B-957B-5127EA6D075A}" srcOrd="0" destOrd="0" presId="urn:microsoft.com/office/officeart/2005/8/layout/radial6"/>
    <dgm:cxn modelId="{6AE51D7B-0E7A-43F1-8EAD-056A82CA1D4F}" type="presOf" srcId="{8A18D294-18DC-44DF-9976-8C1444689F36}" destId="{C00850BD-E211-4161-B4C0-6430E99B157A}" srcOrd="0" destOrd="0" presId="urn:microsoft.com/office/officeart/2005/8/layout/radial6"/>
    <dgm:cxn modelId="{1B8D9D84-8C48-451C-8080-9CB74E71AB96}" srcId="{F6DC1FDD-D7FD-4168-AD21-B0DCAE22C54F}" destId="{EFE24AF5-F63F-4E88-9C4D-EB50CDCBD46A}" srcOrd="0" destOrd="0" parTransId="{3F9AB7BC-B5B6-4516-9896-FD8B7FD74AF5}" sibTransId="{2A1BAF55-3B47-452A-9254-F2D7BFCF159E}"/>
    <dgm:cxn modelId="{34157E90-9527-4B2E-B336-20EC8119BF1D}" type="presOf" srcId="{ACE7729B-D041-4F30-8E2E-111EBAD75FC0}" destId="{EE3C9BDE-6A18-4BA0-9B0D-0A62B33BBE41}" srcOrd="0" destOrd="0" presId="urn:microsoft.com/office/officeart/2005/8/layout/radial6"/>
    <dgm:cxn modelId="{9344CFB4-5BB6-47B3-AD33-E62B388544EC}" type="presOf" srcId="{30BA204F-1B72-4624-A0E8-0B710C32DB19}" destId="{2F6A89D0-AADA-4500-BD7B-B1CF9612B381}" srcOrd="0" destOrd="0" presId="urn:microsoft.com/office/officeart/2005/8/layout/radial6"/>
    <dgm:cxn modelId="{20962ACE-592A-48EA-994A-A9325E4C6FAF}" type="presOf" srcId="{D9760F7D-ECF6-422D-83C4-6AB13730BA58}" destId="{F03FCC38-2B4A-4100-B7C7-4979182ABEDB}" srcOrd="0" destOrd="0" presId="urn:microsoft.com/office/officeart/2005/8/layout/radial6"/>
    <dgm:cxn modelId="{55984FE5-ACAC-4A16-8C4A-45E20FFE894E}" srcId="{EFE24AF5-F63F-4E88-9C4D-EB50CDCBD46A}" destId="{D9760F7D-ECF6-422D-83C4-6AB13730BA58}" srcOrd="2" destOrd="0" parTransId="{01FC9330-B1C7-4488-87FA-921967A91CC5}" sibTransId="{8A18D294-18DC-44DF-9976-8C1444689F36}"/>
    <dgm:cxn modelId="{C9CDB9E9-17C7-4BBE-BB21-68984853E2D6}" type="presOf" srcId="{7A769D9E-B79A-4844-9E31-8551C13E7325}" destId="{F0693636-B380-4DCF-BD5F-C5A0E0D65349}" srcOrd="0" destOrd="0" presId="urn:microsoft.com/office/officeart/2005/8/layout/radial6"/>
    <dgm:cxn modelId="{5E28FF1E-87BB-4CAD-86F0-BD2FDEB45642}" type="presParOf" srcId="{E3404DBD-A86A-4773-9661-4D80E1085BDC}" destId="{2521C31F-1169-4F1B-957B-5127EA6D075A}" srcOrd="0" destOrd="0" presId="urn:microsoft.com/office/officeart/2005/8/layout/radial6"/>
    <dgm:cxn modelId="{C5243F07-4DC1-4124-AECF-FE72FA8CD42F}" type="presParOf" srcId="{E3404DBD-A86A-4773-9661-4D80E1085BDC}" destId="{59727021-9E9D-4052-9EE3-8E78FEE04F86}" srcOrd="1" destOrd="0" presId="urn:microsoft.com/office/officeart/2005/8/layout/radial6"/>
    <dgm:cxn modelId="{F4D26D47-C4AA-4E5C-ACAE-CBAC427720A9}" type="presParOf" srcId="{E3404DBD-A86A-4773-9661-4D80E1085BDC}" destId="{97D80198-D3D1-4205-A119-CA456C9B7D01}" srcOrd="2" destOrd="0" presId="urn:microsoft.com/office/officeart/2005/8/layout/radial6"/>
    <dgm:cxn modelId="{F7943E7C-EC37-4B97-8B48-B20FF9DB689F}" type="presParOf" srcId="{E3404DBD-A86A-4773-9661-4D80E1085BDC}" destId="{B68365BA-A31A-4E31-90D5-2791B1DA8719}" srcOrd="3" destOrd="0" presId="urn:microsoft.com/office/officeart/2005/8/layout/radial6"/>
    <dgm:cxn modelId="{786217CB-7EC6-42A3-898E-117E1101C1C9}" type="presParOf" srcId="{E3404DBD-A86A-4773-9661-4D80E1085BDC}" destId="{F0693636-B380-4DCF-BD5F-C5A0E0D65349}" srcOrd="4" destOrd="0" presId="urn:microsoft.com/office/officeart/2005/8/layout/radial6"/>
    <dgm:cxn modelId="{67C8DC45-E8B6-41AA-882F-935E496AE84D}" type="presParOf" srcId="{E3404DBD-A86A-4773-9661-4D80E1085BDC}" destId="{A568F55C-0877-4011-A3BD-1D5ADE0F4084}" srcOrd="5" destOrd="0" presId="urn:microsoft.com/office/officeart/2005/8/layout/radial6"/>
    <dgm:cxn modelId="{DE7FDB8A-542B-4EDB-9842-F964E1DD8DD2}" type="presParOf" srcId="{E3404DBD-A86A-4773-9661-4D80E1085BDC}" destId="{6B63E79F-BA76-44AB-82E9-031487F874BC}" srcOrd="6" destOrd="0" presId="urn:microsoft.com/office/officeart/2005/8/layout/radial6"/>
    <dgm:cxn modelId="{B06DDD13-523F-4030-8D4F-735101E0D0C3}" type="presParOf" srcId="{E3404DBD-A86A-4773-9661-4D80E1085BDC}" destId="{F03FCC38-2B4A-4100-B7C7-4979182ABEDB}" srcOrd="7" destOrd="0" presId="urn:microsoft.com/office/officeart/2005/8/layout/radial6"/>
    <dgm:cxn modelId="{3F35BAEB-400C-47E0-9648-37614FFBF63B}" type="presParOf" srcId="{E3404DBD-A86A-4773-9661-4D80E1085BDC}" destId="{2F547161-F22D-422C-A323-DDD3D6EBA653}" srcOrd="8" destOrd="0" presId="urn:microsoft.com/office/officeart/2005/8/layout/radial6"/>
    <dgm:cxn modelId="{239CF748-C636-4500-9C77-4411AC23ED12}" type="presParOf" srcId="{E3404DBD-A86A-4773-9661-4D80E1085BDC}" destId="{C00850BD-E211-4161-B4C0-6430E99B157A}" srcOrd="9" destOrd="0" presId="urn:microsoft.com/office/officeart/2005/8/layout/radial6"/>
    <dgm:cxn modelId="{7084014D-80AC-43F1-AB9C-7AB2F261064A}" type="presParOf" srcId="{E3404DBD-A86A-4773-9661-4D80E1085BDC}" destId="{2F6A89D0-AADA-4500-BD7B-B1CF9612B381}" srcOrd="10" destOrd="0" presId="urn:microsoft.com/office/officeart/2005/8/layout/radial6"/>
    <dgm:cxn modelId="{AB952595-27E6-46A5-A25B-94007A14917C}" type="presParOf" srcId="{E3404DBD-A86A-4773-9661-4D80E1085BDC}" destId="{D6C8703D-D37C-45DE-94B2-6EF1DDDFE3AE}" srcOrd="11" destOrd="0" presId="urn:microsoft.com/office/officeart/2005/8/layout/radial6"/>
    <dgm:cxn modelId="{59CBB672-6878-45F1-ACA3-902BECFF5FC6}" type="presParOf" srcId="{E3404DBD-A86A-4773-9661-4D80E1085BDC}" destId="{EE3C9BDE-6A18-4BA0-9B0D-0A62B33BBE41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B15A89-A6BF-4818-9725-E6EF429EE197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9529034D-5C8E-42A0-8CE1-45101B0FA7A8}">
      <dgm:prSet phldrT="[Texto]" custT="1"/>
      <dgm:spPr/>
      <dgm:t>
        <a:bodyPr/>
        <a:lstStyle/>
        <a:p>
          <a:r>
            <a:rPr lang="pt-BR" sz="1400" b="1" dirty="0"/>
            <a:t>Integrada por servidores ocupantes de cargos efetivos, estáveis e com formação de nível superior, composta no mínimo por 3 (três) servidores titulares e respectivos suplentes</a:t>
          </a:r>
        </a:p>
      </dgm:t>
    </dgm:pt>
    <dgm:pt modelId="{4817D2B8-6013-4117-8EE4-EF3B66702F19}" type="parTrans" cxnId="{2F561B42-C25E-4E99-BF06-A42449D0F1AE}">
      <dgm:prSet/>
      <dgm:spPr/>
      <dgm:t>
        <a:bodyPr/>
        <a:lstStyle/>
        <a:p>
          <a:endParaRPr lang="pt-BR" sz="1400" b="1"/>
        </a:p>
      </dgm:t>
    </dgm:pt>
    <dgm:pt modelId="{7BEE1939-76E4-44A0-8632-EFCFC04173CD}" type="sibTrans" cxnId="{2F561B42-C25E-4E99-BF06-A42449D0F1AE}">
      <dgm:prSet custT="1"/>
      <dgm:spPr/>
      <dgm:t>
        <a:bodyPr/>
        <a:lstStyle/>
        <a:p>
          <a:endParaRPr lang="pt-BR" sz="1400" b="1"/>
        </a:p>
      </dgm:t>
    </dgm:pt>
    <dgm:pt modelId="{E6956401-D519-495D-A2DF-5957429A5977}">
      <dgm:prSet phldrT="[Texto]" custT="1"/>
      <dgm:spPr/>
      <dgm:t>
        <a:bodyPr/>
        <a:lstStyle/>
        <a:p>
          <a:r>
            <a:rPr lang="pt-BR" sz="1400" b="1" dirty="0"/>
            <a:t>Com o objetivo de promover a avaliação do cumprimento dos requisitos essenciais à aprovação em estágio probatório pelos servidores públicos nomeados para o exercício de cargo público efetivo</a:t>
          </a:r>
        </a:p>
      </dgm:t>
    </dgm:pt>
    <dgm:pt modelId="{E0AA7159-35EC-4802-A3E1-777D11C367C1}" type="parTrans" cxnId="{4DE25918-0AF0-46EF-B766-C9FE4229B1DC}">
      <dgm:prSet/>
      <dgm:spPr/>
      <dgm:t>
        <a:bodyPr/>
        <a:lstStyle/>
        <a:p>
          <a:endParaRPr lang="pt-BR" sz="1400" b="1"/>
        </a:p>
      </dgm:t>
    </dgm:pt>
    <dgm:pt modelId="{E3FD88C0-AF16-429A-BA1C-227354DDF475}" type="sibTrans" cxnId="{4DE25918-0AF0-46EF-B766-C9FE4229B1DC}">
      <dgm:prSet custT="1"/>
      <dgm:spPr/>
      <dgm:t>
        <a:bodyPr/>
        <a:lstStyle/>
        <a:p>
          <a:endParaRPr lang="pt-BR" sz="1400" b="1"/>
        </a:p>
      </dgm:t>
    </dgm:pt>
    <dgm:pt modelId="{7318B2BB-0CD7-46C5-B2FD-E1A4B6C32C30}">
      <dgm:prSet custT="1"/>
      <dgm:spPr/>
      <dgm:t>
        <a:bodyPr/>
        <a:lstStyle/>
        <a:p>
          <a:pPr algn="just"/>
          <a:r>
            <a:rPr lang="pt-BR" sz="1400" b="1" dirty="0"/>
            <a:t>Quando os órgãos e entidades não dispuserem, em seus quadros funcionais, de servidores suficientes com o perfil necessário à composição da CAEP, a SEGER deverá indicar os servidores públicos aptos a constituírem a CAEP para essas instituições.</a:t>
          </a:r>
        </a:p>
      </dgm:t>
    </dgm:pt>
    <dgm:pt modelId="{FF55F528-4C8B-492B-9352-80343B6912F5}" type="parTrans" cxnId="{30BC2206-0C50-4290-9A8E-2B6A09311E1F}">
      <dgm:prSet/>
      <dgm:spPr/>
      <dgm:t>
        <a:bodyPr/>
        <a:lstStyle/>
        <a:p>
          <a:endParaRPr lang="pt-BR" sz="1400" b="1"/>
        </a:p>
      </dgm:t>
    </dgm:pt>
    <dgm:pt modelId="{85A1B1A5-D0A6-405F-9194-67F64936E9FC}" type="sibTrans" cxnId="{30BC2206-0C50-4290-9A8E-2B6A09311E1F}">
      <dgm:prSet custT="1"/>
      <dgm:spPr/>
      <dgm:t>
        <a:bodyPr/>
        <a:lstStyle/>
        <a:p>
          <a:endParaRPr lang="pt-BR" sz="1400" b="1"/>
        </a:p>
      </dgm:t>
    </dgm:pt>
    <dgm:pt modelId="{9D140E13-BCEC-433D-8F75-6AB8CE5CB157}">
      <dgm:prSet custT="1"/>
      <dgm:spPr/>
      <dgm:t>
        <a:bodyPr/>
        <a:lstStyle/>
        <a:p>
          <a:r>
            <a:rPr lang="pt-BR" sz="1400" b="1" dirty="0"/>
            <a:t>O ato de designação da CAEP deverá indicar o servidor que irá presidir</a:t>
          </a:r>
        </a:p>
      </dgm:t>
    </dgm:pt>
    <dgm:pt modelId="{73086A9C-A1BA-4093-9077-7E50B754E063}" type="parTrans" cxnId="{EFA762E2-2150-4A88-8D6D-5EE174406EA3}">
      <dgm:prSet/>
      <dgm:spPr/>
      <dgm:t>
        <a:bodyPr/>
        <a:lstStyle/>
        <a:p>
          <a:endParaRPr lang="pt-BR" sz="1400" b="1"/>
        </a:p>
      </dgm:t>
    </dgm:pt>
    <dgm:pt modelId="{2C6BE516-B088-46F9-B9D6-901F648C20F9}" type="sibTrans" cxnId="{EFA762E2-2150-4A88-8D6D-5EE174406EA3}">
      <dgm:prSet custT="1"/>
      <dgm:spPr/>
      <dgm:t>
        <a:bodyPr/>
        <a:lstStyle/>
        <a:p>
          <a:endParaRPr lang="pt-BR" sz="1400" b="1"/>
        </a:p>
      </dgm:t>
    </dgm:pt>
    <dgm:pt modelId="{02B99214-9FF5-4BC9-95C9-2EC02E2C9AD5}">
      <dgm:prSet custT="1"/>
      <dgm:spPr/>
      <dgm:t>
        <a:bodyPr/>
        <a:lstStyle/>
        <a:p>
          <a:r>
            <a:rPr lang="pt-BR" sz="1400" b="1" dirty="0"/>
            <a:t>O desempenho das funções na CAEP dar-se-á sem prejuízo das demais atribuições funcionais de seus integrantes e será considerado serviço prestado ao órgão ou entidade</a:t>
          </a:r>
        </a:p>
      </dgm:t>
    </dgm:pt>
    <dgm:pt modelId="{CBF284AA-7E14-47CB-9D59-C07E2C03C6AB}" type="parTrans" cxnId="{2B8A4B88-E873-406B-9AE5-07ADB7465E20}">
      <dgm:prSet/>
      <dgm:spPr/>
      <dgm:t>
        <a:bodyPr/>
        <a:lstStyle/>
        <a:p>
          <a:endParaRPr lang="pt-BR" sz="1400"/>
        </a:p>
      </dgm:t>
    </dgm:pt>
    <dgm:pt modelId="{AC9A5939-6241-45C0-83B4-F5EDE5A0D2E1}" type="sibTrans" cxnId="{2B8A4B88-E873-406B-9AE5-07ADB7465E20}">
      <dgm:prSet/>
      <dgm:spPr/>
      <dgm:t>
        <a:bodyPr/>
        <a:lstStyle/>
        <a:p>
          <a:endParaRPr lang="pt-BR" sz="1400"/>
        </a:p>
      </dgm:t>
    </dgm:pt>
    <dgm:pt modelId="{7CB074A6-186C-4B94-920C-BD0C9EF1C2AA}" type="pres">
      <dgm:prSet presAssocID="{F3B15A89-A6BF-4818-9725-E6EF429EE197}" presName="outerComposite" presStyleCnt="0">
        <dgm:presLayoutVars>
          <dgm:chMax val="5"/>
          <dgm:dir/>
          <dgm:resizeHandles val="exact"/>
        </dgm:presLayoutVars>
      </dgm:prSet>
      <dgm:spPr/>
    </dgm:pt>
    <dgm:pt modelId="{71298B51-62C1-4A93-92D9-0EA84522673E}" type="pres">
      <dgm:prSet presAssocID="{F3B15A89-A6BF-4818-9725-E6EF429EE197}" presName="dummyMaxCanvas" presStyleCnt="0">
        <dgm:presLayoutVars/>
      </dgm:prSet>
      <dgm:spPr/>
    </dgm:pt>
    <dgm:pt modelId="{3BBE51F1-C0E4-4FC6-AAC4-A53C9FB66CCC}" type="pres">
      <dgm:prSet presAssocID="{F3B15A89-A6BF-4818-9725-E6EF429EE197}" presName="FiveNodes_1" presStyleLbl="node1" presStyleIdx="0" presStyleCnt="5">
        <dgm:presLayoutVars>
          <dgm:bulletEnabled val="1"/>
        </dgm:presLayoutVars>
      </dgm:prSet>
      <dgm:spPr/>
    </dgm:pt>
    <dgm:pt modelId="{08109248-D2FF-4126-B203-84EE89E1D943}" type="pres">
      <dgm:prSet presAssocID="{F3B15A89-A6BF-4818-9725-E6EF429EE197}" presName="FiveNodes_2" presStyleLbl="node1" presStyleIdx="1" presStyleCnt="5">
        <dgm:presLayoutVars>
          <dgm:bulletEnabled val="1"/>
        </dgm:presLayoutVars>
      </dgm:prSet>
      <dgm:spPr/>
    </dgm:pt>
    <dgm:pt modelId="{977E530D-7F0C-4416-B50D-BAABDDA362C8}" type="pres">
      <dgm:prSet presAssocID="{F3B15A89-A6BF-4818-9725-E6EF429EE197}" presName="FiveNodes_3" presStyleLbl="node1" presStyleIdx="2" presStyleCnt="5">
        <dgm:presLayoutVars>
          <dgm:bulletEnabled val="1"/>
        </dgm:presLayoutVars>
      </dgm:prSet>
      <dgm:spPr/>
    </dgm:pt>
    <dgm:pt modelId="{119CB9FA-1040-4DC6-8822-0508F986D145}" type="pres">
      <dgm:prSet presAssocID="{F3B15A89-A6BF-4818-9725-E6EF429EE197}" presName="FiveNodes_4" presStyleLbl="node1" presStyleIdx="3" presStyleCnt="5">
        <dgm:presLayoutVars>
          <dgm:bulletEnabled val="1"/>
        </dgm:presLayoutVars>
      </dgm:prSet>
      <dgm:spPr/>
    </dgm:pt>
    <dgm:pt modelId="{3193F92C-BD77-4A3E-A1FA-292408DA5653}" type="pres">
      <dgm:prSet presAssocID="{F3B15A89-A6BF-4818-9725-E6EF429EE197}" presName="FiveNodes_5" presStyleLbl="node1" presStyleIdx="4" presStyleCnt="5">
        <dgm:presLayoutVars>
          <dgm:bulletEnabled val="1"/>
        </dgm:presLayoutVars>
      </dgm:prSet>
      <dgm:spPr/>
    </dgm:pt>
    <dgm:pt modelId="{71C5656A-4A7F-4C24-9B6D-483282782AB5}" type="pres">
      <dgm:prSet presAssocID="{F3B15A89-A6BF-4818-9725-E6EF429EE197}" presName="FiveConn_1-2" presStyleLbl="fgAccFollowNode1" presStyleIdx="0" presStyleCnt="4">
        <dgm:presLayoutVars>
          <dgm:bulletEnabled val="1"/>
        </dgm:presLayoutVars>
      </dgm:prSet>
      <dgm:spPr/>
    </dgm:pt>
    <dgm:pt modelId="{2898B10B-7436-4264-A8F9-7D321C08663F}" type="pres">
      <dgm:prSet presAssocID="{F3B15A89-A6BF-4818-9725-E6EF429EE197}" presName="FiveConn_2-3" presStyleLbl="fgAccFollowNode1" presStyleIdx="1" presStyleCnt="4">
        <dgm:presLayoutVars>
          <dgm:bulletEnabled val="1"/>
        </dgm:presLayoutVars>
      </dgm:prSet>
      <dgm:spPr/>
    </dgm:pt>
    <dgm:pt modelId="{EC52C8AC-FD6A-414A-912B-C42A08DA3437}" type="pres">
      <dgm:prSet presAssocID="{F3B15A89-A6BF-4818-9725-E6EF429EE197}" presName="FiveConn_3-4" presStyleLbl="fgAccFollowNode1" presStyleIdx="2" presStyleCnt="4">
        <dgm:presLayoutVars>
          <dgm:bulletEnabled val="1"/>
        </dgm:presLayoutVars>
      </dgm:prSet>
      <dgm:spPr/>
    </dgm:pt>
    <dgm:pt modelId="{021C1994-1F02-42C9-9135-7B235CA12F26}" type="pres">
      <dgm:prSet presAssocID="{F3B15A89-A6BF-4818-9725-E6EF429EE197}" presName="FiveConn_4-5" presStyleLbl="fgAccFollowNode1" presStyleIdx="3" presStyleCnt="4">
        <dgm:presLayoutVars>
          <dgm:bulletEnabled val="1"/>
        </dgm:presLayoutVars>
      </dgm:prSet>
      <dgm:spPr/>
    </dgm:pt>
    <dgm:pt modelId="{A9845934-1F41-43AF-82ED-3A156F32334D}" type="pres">
      <dgm:prSet presAssocID="{F3B15A89-A6BF-4818-9725-E6EF429EE197}" presName="FiveNodes_1_text" presStyleLbl="node1" presStyleIdx="4" presStyleCnt="5">
        <dgm:presLayoutVars>
          <dgm:bulletEnabled val="1"/>
        </dgm:presLayoutVars>
      </dgm:prSet>
      <dgm:spPr/>
    </dgm:pt>
    <dgm:pt modelId="{A8D98DA1-F9BD-4C83-99DD-C0E557578C52}" type="pres">
      <dgm:prSet presAssocID="{F3B15A89-A6BF-4818-9725-E6EF429EE197}" presName="FiveNodes_2_text" presStyleLbl="node1" presStyleIdx="4" presStyleCnt="5">
        <dgm:presLayoutVars>
          <dgm:bulletEnabled val="1"/>
        </dgm:presLayoutVars>
      </dgm:prSet>
      <dgm:spPr/>
    </dgm:pt>
    <dgm:pt modelId="{6E599AE8-7D7F-40DC-910D-4BBA78BDE5D0}" type="pres">
      <dgm:prSet presAssocID="{F3B15A89-A6BF-4818-9725-E6EF429EE197}" presName="FiveNodes_3_text" presStyleLbl="node1" presStyleIdx="4" presStyleCnt="5">
        <dgm:presLayoutVars>
          <dgm:bulletEnabled val="1"/>
        </dgm:presLayoutVars>
      </dgm:prSet>
      <dgm:spPr/>
    </dgm:pt>
    <dgm:pt modelId="{B022948E-B7AD-496F-976D-CCD999B05CF9}" type="pres">
      <dgm:prSet presAssocID="{F3B15A89-A6BF-4818-9725-E6EF429EE197}" presName="FiveNodes_4_text" presStyleLbl="node1" presStyleIdx="4" presStyleCnt="5">
        <dgm:presLayoutVars>
          <dgm:bulletEnabled val="1"/>
        </dgm:presLayoutVars>
      </dgm:prSet>
      <dgm:spPr/>
    </dgm:pt>
    <dgm:pt modelId="{87D50D00-797C-4A21-9F64-F16A494A5EE0}" type="pres">
      <dgm:prSet presAssocID="{F3B15A89-A6BF-4818-9725-E6EF429EE197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30BC2206-0C50-4290-9A8E-2B6A09311E1F}" srcId="{F3B15A89-A6BF-4818-9725-E6EF429EE197}" destId="{7318B2BB-0CD7-46C5-B2FD-E1A4B6C32C30}" srcOrd="3" destOrd="0" parTransId="{FF55F528-4C8B-492B-9352-80343B6912F5}" sibTransId="{85A1B1A5-D0A6-405F-9194-67F64936E9FC}"/>
    <dgm:cxn modelId="{4DE25918-0AF0-46EF-B766-C9FE4229B1DC}" srcId="{F3B15A89-A6BF-4818-9725-E6EF429EE197}" destId="{E6956401-D519-495D-A2DF-5957429A5977}" srcOrd="1" destOrd="0" parTransId="{E0AA7159-35EC-4802-A3E1-777D11C367C1}" sibTransId="{E3FD88C0-AF16-429A-BA1C-227354DDF475}"/>
    <dgm:cxn modelId="{A42E0B36-4732-4464-82DF-A1A18C495C4D}" type="presOf" srcId="{02B99214-9FF5-4BC9-95C9-2EC02E2C9AD5}" destId="{87D50D00-797C-4A21-9F64-F16A494A5EE0}" srcOrd="1" destOrd="0" presId="urn:microsoft.com/office/officeart/2005/8/layout/vProcess5"/>
    <dgm:cxn modelId="{BA751A5D-4895-40EE-8CDA-228CD83CFB88}" type="presOf" srcId="{9D140E13-BCEC-433D-8F75-6AB8CE5CB157}" destId="{6E599AE8-7D7F-40DC-910D-4BBA78BDE5D0}" srcOrd="1" destOrd="0" presId="urn:microsoft.com/office/officeart/2005/8/layout/vProcess5"/>
    <dgm:cxn modelId="{2F561B42-C25E-4E99-BF06-A42449D0F1AE}" srcId="{F3B15A89-A6BF-4818-9725-E6EF429EE197}" destId="{9529034D-5C8E-42A0-8CE1-45101B0FA7A8}" srcOrd="0" destOrd="0" parTransId="{4817D2B8-6013-4117-8EE4-EF3B66702F19}" sibTransId="{7BEE1939-76E4-44A0-8632-EFCFC04173CD}"/>
    <dgm:cxn modelId="{13014C4A-6258-4047-9BB2-86286CBC52AB}" type="presOf" srcId="{7318B2BB-0CD7-46C5-B2FD-E1A4B6C32C30}" destId="{B022948E-B7AD-496F-976D-CCD999B05CF9}" srcOrd="1" destOrd="0" presId="urn:microsoft.com/office/officeart/2005/8/layout/vProcess5"/>
    <dgm:cxn modelId="{13AA216D-E641-4528-B3BA-6278CD922025}" type="presOf" srcId="{9529034D-5C8E-42A0-8CE1-45101B0FA7A8}" destId="{A9845934-1F41-43AF-82ED-3A156F32334D}" srcOrd="1" destOrd="0" presId="urn:microsoft.com/office/officeart/2005/8/layout/vProcess5"/>
    <dgm:cxn modelId="{5E9E3D4F-E870-4012-BFCC-2AD2739B2196}" type="presOf" srcId="{E6956401-D519-495D-A2DF-5957429A5977}" destId="{08109248-D2FF-4126-B203-84EE89E1D943}" srcOrd="0" destOrd="0" presId="urn:microsoft.com/office/officeart/2005/8/layout/vProcess5"/>
    <dgm:cxn modelId="{2B8A4B88-E873-406B-9AE5-07ADB7465E20}" srcId="{F3B15A89-A6BF-4818-9725-E6EF429EE197}" destId="{02B99214-9FF5-4BC9-95C9-2EC02E2C9AD5}" srcOrd="4" destOrd="0" parTransId="{CBF284AA-7E14-47CB-9D59-C07E2C03C6AB}" sibTransId="{AC9A5939-6241-45C0-83B4-F5EDE5A0D2E1}"/>
    <dgm:cxn modelId="{BC28E4A4-E27B-482B-AD72-6A74D83530B0}" type="presOf" srcId="{85A1B1A5-D0A6-405F-9194-67F64936E9FC}" destId="{021C1994-1F02-42C9-9135-7B235CA12F26}" srcOrd="0" destOrd="0" presId="urn:microsoft.com/office/officeart/2005/8/layout/vProcess5"/>
    <dgm:cxn modelId="{DEAB0AA6-FC37-41B2-887A-B2947468C990}" type="presOf" srcId="{02B99214-9FF5-4BC9-95C9-2EC02E2C9AD5}" destId="{3193F92C-BD77-4A3E-A1FA-292408DA5653}" srcOrd="0" destOrd="0" presId="urn:microsoft.com/office/officeart/2005/8/layout/vProcess5"/>
    <dgm:cxn modelId="{2EC238A6-590E-481E-AC66-9E5BE085AEB7}" type="presOf" srcId="{9529034D-5C8E-42A0-8CE1-45101B0FA7A8}" destId="{3BBE51F1-C0E4-4FC6-AAC4-A53C9FB66CCC}" srcOrd="0" destOrd="0" presId="urn:microsoft.com/office/officeart/2005/8/layout/vProcess5"/>
    <dgm:cxn modelId="{8428DCAA-57CD-4BA9-B8E2-44CCAE80837C}" type="presOf" srcId="{F3B15A89-A6BF-4818-9725-E6EF429EE197}" destId="{7CB074A6-186C-4B94-920C-BD0C9EF1C2AA}" srcOrd="0" destOrd="0" presId="urn:microsoft.com/office/officeart/2005/8/layout/vProcess5"/>
    <dgm:cxn modelId="{6A11D4B0-05CF-46AA-8D87-20ACA0BD7213}" type="presOf" srcId="{2C6BE516-B088-46F9-B9D6-901F648C20F9}" destId="{EC52C8AC-FD6A-414A-912B-C42A08DA3437}" srcOrd="0" destOrd="0" presId="urn:microsoft.com/office/officeart/2005/8/layout/vProcess5"/>
    <dgm:cxn modelId="{EBA440C7-A8B7-4634-8857-5E14E523434F}" type="presOf" srcId="{E3FD88C0-AF16-429A-BA1C-227354DDF475}" destId="{2898B10B-7436-4264-A8F9-7D321C08663F}" srcOrd="0" destOrd="0" presId="urn:microsoft.com/office/officeart/2005/8/layout/vProcess5"/>
    <dgm:cxn modelId="{EFA762E2-2150-4A88-8D6D-5EE174406EA3}" srcId="{F3B15A89-A6BF-4818-9725-E6EF429EE197}" destId="{9D140E13-BCEC-433D-8F75-6AB8CE5CB157}" srcOrd="2" destOrd="0" parTransId="{73086A9C-A1BA-4093-9077-7E50B754E063}" sibTransId="{2C6BE516-B088-46F9-B9D6-901F648C20F9}"/>
    <dgm:cxn modelId="{5898ABE2-8C5C-44B7-ADC3-3C584FFC4686}" type="presOf" srcId="{7318B2BB-0CD7-46C5-B2FD-E1A4B6C32C30}" destId="{119CB9FA-1040-4DC6-8822-0508F986D145}" srcOrd="0" destOrd="0" presId="urn:microsoft.com/office/officeart/2005/8/layout/vProcess5"/>
    <dgm:cxn modelId="{CEE67BEC-90D3-402D-9297-BBDE4241B514}" type="presOf" srcId="{9D140E13-BCEC-433D-8F75-6AB8CE5CB157}" destId="{977E530D-7F0C-4416-B50D-BAABDDA362C8}" srcOrd="0" destOrd="0" presId="urn:microsoft.com/office/officeart/2005/8/layout/vProcess5"/>
    <dgm:cxn modelId="{F28A7DEF-A677-4FBD-AE37-DFCBCE3C7A36}" type="presOf" srcId="{7BEE1939-76E4-44A0-8632-EFCFC04173CD}" destId="{71C5656A-4A7F-4C24-9B6D-483282782AB5}" srcOrd="0" destOrd="0" presId="urn:microsoft.com/office/officeart/2005/8/layout/vProcess5"/>
    <dgm:cxn modelId="{2F4671F7-5F40-4569-A821-1633903D39F1}" type="presOf" srcId="{E6956401-D519-495D-A2DF-5957429A5977}" destId="{A8D98DA1-F9BD-4C83-99DD-C0E557578C52}" srcOrd="1" destOrd="0" presId="urn:microsoft.com/office/officeart/2005/8/layout/vProcess5"/>
    <dgm:cxn modelId="{B372708C-0E3A-4E57-BE8B-C9664B11AC11}" type="presParOf" srcId="{7CB074A6-186C-4B94-920C-BD0C9EF1C2AA}" destId="{71298B51-62C1-4A93-92D9-0EA84522673E}" srcOrd="0" destOrd="0" presId="urn:microsoft.com/office/officeart/2005/8/layout/vProcess5"/>
    <dgm:cxn modelId="{7A894A33-6608-4810-8FED-D8C37E270685}" type="presParOf" srcId="{7CB074A6-186C-4B94-920C-BD0C9EF1C2AA}" destId="{3BBE51F1-C0E4-4FC6-AAC4-A53C9FB66CCC}" srcOrd="1" destOrd="0" presId="urn:microsoft.com/office/officeart/2005/8/layout/vProcess5"/>
    <dgm:cxn modelId="{84142E61-690B-4380-8055-D40961923008}" type="presParOf" srcId="{7CB074A6-186C-4B94-920C-BD0C9EF1C2AA}" destId="{08109248-D2FF-4126-B203-84EE89E1D943}" srcOrd="2" destOrd="0" presId="urn:microsoft.com/office/officeart/2005/8/layout/vProcess5"/>
    <dgm:cxn modelId="{2EFEA014-344B-4E7C-9B17-D9278438308D}" type="presParOf" srcId="{7CB074A6-186C-4B94-920C-BD0C9EF1C2AA}" destId="{977E530D-7F0C-4416-B50D-BAABDDA362C8}" srcOrd="3" destOrd="0" presId="urn:microsoft.com/office/officeart/2005/8/layout/vProcess5"/>
    <dgm:cxn modelId="{43C10208-011E-4A42-95CC-2B0628DD7400}" type="presParOf" srcId="{7CB074A6-186C-4B94-920C-BD0C9EF1C2AA}" destId="{119CB9FA-1040-4DC6-8822-0508F986D145}" srcOrd="4" destOrd="0" presId="urn:microsoft.com/office/officeart/2005/8/layout/vProcess5"/>
    <dgm:cxn modelId="{CAD89708-79DD-4CCA-B7FA-C6E9B57DAA15}" type="presParOf" srcId="{7CB074A6-186C-4B94-920C-BD0C9EF1C2AA}" destId="{3193F92C-BD77-4A3E-A1FA-292408DA5653}" srcOrd="5" destOrd="0" presId="urn:microsoft.com/office/officeart/2005/8/layout/vProcess5"/>
    <dgm:cxn modelId="{884E0339-43EE-49B8-A55A-E15AA3E4CBBC}" type="presParOf" srcId="{7CB074A6-186C-4B94-920C-BD0C9EF1C2AA}" destId="{71C5656A-4A7F-4C24-9B6D-483282782AB5}" srcOrd="6" destOrd="0" presId="urn:microsoft.com/office/officeart/2005/8/layout/vProcess5"/>
    <dgm:cxn modelId="{39078C7E-201D-4C33-9A2C-4B8A925A03A0}" type="presParOf" srcId="{7CB074A6-186C-4B94-920C-BD0C9EF1C2AA}" destId="{2898B10B-7436-4264-A8F9-7D321C08663F}" srcOrd="7" destOrd="0" presId="urn:microsoft.com/office/officeart/2005/8/layout/vProcess5"/>
    <dgm:cxn modelId="{FF6823B7-9982-4696-82D4-E28AEF6D2CE8}" type="presParOf" srcId="{7CB074A6-186C-4B94-920C-BD0C9EF1C2AA}" destId="{EC52C8AC-FD6A-414A-912B-C42A08DA3437}" srcOrd="8" destOrd="0" presId="urn:microsoft.com/office/officeart/2005/8/layout/vProcess5"/>
    <dgm:cxn modelId="{AD504D2E-9AEB-492C-AFAF-DB1A83A96BE7}" type="presParOf" srcId="{7CB074A6-186C-4B94-920C-BD0C9EF1C2AA}" destId="{021C1994-1F02-42C9-9135-7B235CA12F26}" srcOrd="9" destOrd="0" presId="urn:microsoft.com/office/officeart/2005/8/layout/vProcess5"/>
    <dgm:cxn modelId="{C299A9BF-0D80-4829-9017-933C8AF8F13D}" type="presParOf" srcId="{7CB074A6-186C-4B94-920C-BD0C9EF1C2AA}" destId="{A9845934-1F41-43AF-82ED-3A156F32334D}" srcOrd="10" destOrd="0" presId="urn:microsoft.com/office/officeart/2005/8/layout/vProcess5"/>
    <dgm:cxn modelId="{D3235958-978B-4577-9319-76DC7151E5E2}" type="presParOf" srcId="{7CB074A6-186C-4B94-920C-BD0C9EF1C2AA}" destId="{A8D98DA1-F9BD-4C83-99DD-C0E557578C52}" srcOrd="11" destOrd="0" presId="urn:microsoft.com/office/officeart/2005/8/layout/vProcess5"/>
    <dgm:cxn modelId="{ECF9320E-34FF-470C-A77E-B3BA3DE8FEF7}" type="presParOf" srcId="{7CB074A6-186C-4B94-920C-BD0C9EF1C2AA}" destId="{6E599AE8-7D7F-40DC-910D-4BBA78BDE5D0}" srcOrd="12" destOrd="0" presId="urn:microsoft.com/office/officeart/2005/8/layout/vProcess5"/>
    <dgm:cxn modelId="{6ADCA9C6-3916-44C8-BA36-910A878BED5D}" type="presParOf" srcId="{7CB074A6-186C-4B94-920C-BD0C9EF1C2AA}" destId="{B022948E-B7AD-496F-976D-CCD999B05CF9}" srcOrd="13" destOrd="0" presId="urn:microsoft.com/office/officeart/2005/8/layout/vProcess5"/>
    <dgm:cxn modelId="{F2B04638-0C6A-4FED-8601-7818876276C3}" type="presParOf" srcId="{7CB074A6-186C-4B94-920C-BD0C9EF1C2AA}" destId="{87D50D00-797C-4A21-9F64-F16A494A5EE0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1D45207-39CA-47AA-94E7-1EF98B922CF0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5E4667AA-9789-4C7E-B99D-07E4F2E169A5}">
      <dgm:prSet phldrT="[Texto]" custT="1"/>
      <dgm:spPr/>
      <dgm:t>
        <a:bodyPr/>
        <a:lstStyle/>
        <a:p>
          <a:r>
            <a:rPr lang="pt-BR" sz="1200" b="0" dirty="0">
              <a:solidFill>
                <a:schemeClr val="bg1"/>
              </a:solidFill>
              <a:latin typeface="+mj-lt"/>
            </a:rPr>
            <a:t>Acompanhar e fiscalizar, garantindo a finalização do processo avaliação, antes do findo o período de cumprimento do estágio probatório;</a:t>
          </a:r>
        </a:p>
      </dgm:t>
    </dgm:pt>
    <dgm:pt modelId="{71451E97-EF33-4373-9226-62E385A49F2E}" type="parTrans" cxnId="{BC13BE00-FFB6-43D2-ADD8-698B1FF91F64}">
      <dgm:prSet/>
      <dgm:spPr/>
      <dgm:t>
        <a:bodyPr/>
        <a:lstStyle/>
        <a:p>
          <a:endParaRPr lang="pt-BR" sz="1200" b="0">
            <a:solidFill>
              <a:schemeClr val="bg1"/>
            </a:solidFill>
            <a:latin typeface="+mj-lt"/>
          </a:endParaRPr>
        </a:p>
      </dgm:t>
    </dgm:pt>
    <dgm:pt modelId="{AB3B725E-C6F7-4B5B-A6DD-F9E74CEEFE96}" type="sibTrans" cxnId="{BC13BE00-FFB6-43D2-ADD8-698B1FF91F64}">
      <dgm:prSet/>
      <dgm:spPr/>
      <dgm:t>
        <a:bodyPr/>
        <a:lstStyle/>
        <a:p>
          <a:endParaRPr lang="pt-BR" sz="1200" b="0">
            <a:solidFill>
              <a:schemeClr val="bg1"/>
            </a:solidFill>
            <a:latin typeface="+mj-lt"/>
          </a:endParaRPr>
        </a:p>
      </dgm:t>
    </dgm:pt>
    <dgm:pt modelId="{11967298-CA64-48E6-BF7F-89C578EA6B37}">
      <dgm:prSet phldrT="[Texto]" custT="1"/>
      <dgm:spPr/>
      <dgm:t>
        <a:bodyPr/>
        <a:lstStyle/>
        <a:p>
          <a:r>
            <a:rPr lang="pt-BR" sz="1200" b="0" dirty="0">
              <a:solidFill>
                <a:schemeClr val="bg1"/>
              </a:solidFill>
              <a:latin typeface="+mj-lt"/>
            </a:rPr>
            <a:t> Analisar e homologar após cada período de avaliação, as Avaliações Parciais realizadas no semestre</a:t>
          </a:r>
        </a:p>
      </dgm:t>
    </dgm:pt>
    <dgm:pt modelId="{1D0A102A-036F-4F40-B73E-C6542743164F}" type="parTrans" cxnId="{9743C477-8824-4DF4-9DB0-00346BF0D9DF}">
      <dgm:prSet/>
      <dgm:spPr/>
      <dgm:t>
        <a:bodyPr/>
        <a:lstStyle/>
        <a:p>
          <a:endParaRPr lang="pt-BR" sz="1200" b="0">
            <a:solidFill>
              <a:schemeClr val="bg1"/>
            </a:solidFill>
            <a:latin typeface="+mj-lt"/>
          </a:endParaRPr>
        </a:p>
      </dgm:t>
    </dgm:pt>
    <dgm:pt modelId="{183735C8-6586-4151-84F5-8F389B161C1A}" type="sibTrans" cxnId="{9743C477-8824-4DF4-9DB0-00346BF0D9DF}">
      <dgm:prSet/>
      <dgm:spPr/>
      <dgm:t>
        <a:bodyPr/>
        <a:lstStyle/>
        <a:p>
          <a:endParaRPr lang="pt-BR" sz="1200" b="0">
            <a:solidFill>
              <a:schemeClr val="bg1"/>
            </a:solidFill>
            <a:latin typeface="+mj-lt"/>
          </a:endParaRPr>
        </a:p>
      </dgm:t>
    </dgm:pt>
    <dgm:pt modelId="{C8B99479-10E5-4C00-878B-C29A38030C19}">
      <dgm:prSet phldrT="[Texto]" custT="1"/>
      <dgm:spPr/>
      <dgm:t>
        <a:bodyPr/>
        <a:lstStyle/>
        <a:p>
          <a:r>
            <a:rPr lang="pt-BR" sz="1200" b="0" dirty="0">
              <a:solidFill>
                <a:schemeClr val="bg1"/>
              </a:solidFill>
              <a:latin typeface="+mj-lt"/>
            </a:rPr>
            <a:t>Analisar e decidir os recursos interpostos pelos servidores acerca das avaliações parciais e final do estágio probatório;</a:t>
          </a:r>
        </a:p>
      </dgm:t>
    </dgm:pt>
    <dgm:pt modelId="{86BBFA0F-95DF-4DA2-82A3-EFD194229C9B}" type="sibTrans" cxnId="{461A89F6-488D-42F4-9B7D-23C40D1ED4C5}">
      <dgm:prSet/>
      <dgm:spPr/>
      <dgm:t>
        <a:bodyPr/>
        <a:lstStyle/>
        <a:p>
          <a:endParaRPr lang="pt-BR" sz="1200" b="0">
            <a:solidFill>
              <a:schemeClr val="bg1"/>
            </a:solidFill>
            <a:latin typeface="+mj-lt"/>
          </a:endParaRPr>
        </a:p>
      </dgm:t>
    </dgm:pt>
    <dgm:pt modelId="{4D50FD58-15F3-4282-B0DE-CE435D04D851}" type="parTrans" cxnId="{461A89F6-488D-42F4-9B7D-23C40D1ED4C5}">
      <dgm:prSet/>
      <dgm:spPr/>
      <dgm:t>
        <a:bodyPr/>
        <a:lstStyle/>
        <a:p>
          <a:endParaRPr lang="pt-BR" sz="1200" b="0">
            <a:solidFill>
              <a:schemeClr val="bg1"/>
            </a:solidFill>
            <a:latin typeface="+mj-lt"/>
          </a:endParaRPr>
        </a:p>
      </dgm:t>
    </dgm:pt>
    <dgm:pt modelId="{BEA85E70-36D9-4FF8-BC3A-29C7E9960437}">
      <dgm:prSet custT="1"/>
      <dgm:spPr/>
      <dgm:t>
        <a:bodyPr/>
        <a:lstStyle/>
        <a:p>
          <a:r>
            <a:rPr lang="pt-BR" sz="1200" b="0" dirty="0">
              <a:solidFill>
                <a:schemeClr val="bg1"/>
              </a:solidFill>
              <a:latin typeface="+mj-lt"/>
            </a:rPr>
            <a:t>Realizar as diligências necessárias para o esclarecimento de fatos relacionados ao acompanhamento e fiscalização do processo de avaliação do servidor</a:t>
          </a:r>
        </a:p>
      </dgm:t>
    </dgm:pt>
    <dgm:pt modelId="{EFEDC706-390F-415D-B965-34F902F978A1}" type="parTrans" cxnId="{5B2B64DE-AD91-474C-B920-8A77F1F6CD68}">
      <dgm:prSet/>
      <dgm:spPr/>
      <dgm:t>
        <a:bodyPr/>
        <a:lstStyle/>
        <a:p>
          <a:endParaRPr lang="pt-BR" sz="1200" b="0">
            <a:solidFill>
              <a:schemeClr val="bg1"/>
            </a:solidFill>
            <a:latin typeface="+mj-lt"/>
          </a:endParaRPr>
        </a:p>
      </dgm:t>
    </dgm:pt>
    <dgm:pt modelId="{5488B745-8A4B-4617-ADA5-E0A9669AB856}" type="sibTrans" cxnId="{5B2B64DE-AD91-474C-B920-8A77F1F6CD68}">
      <dgm:prSet/>
      <dgm:spPr/>
      <dgm:t>
        <a:bodyPr/>
        <a:lstStyle/>
        <a:p>
          <a:endParaRPr lang="pt-BR" sz="1200" b="0">
            <a:solidFill>
              <a:schemeClr val="bg1"/>
            </a:solidFill>
            <a:latin typeface="+mj-lt"/>
          </a:endParaRPr>
        </a:p>
      </dgm:t>
    </dgm:pt>
    <dgm:pt modelId="{39F35396-6399-4166-BF80-6B8C7AB99A22}">
      <dgm:prSet custT="1"/>
      <dgm:spPr/>
      <dgm:t>
        <a:bodyPr/>
        <a:lstStyle/>
        <a:p>
          <a:r>
            <a:rPr lang="pt-BR" sz="1200" b="0" dirty="0">
              <a:solidFill>
                <a:schemeClr val="bg1"/>
              </a:solidFill>
              <a:latin typeface="+mj-lt"/>
            </a:rPr>
            <a:t>Proceder à Avaliação Final, que consistirá da consolidação das informações das avaliações parciais, apurando o resultado final da avaliação do estágio probatório, de acordo com as condições estabelecidas no decreto;</a:t>
          </a:r>
        </a:p>
      </dgm:t>
    </dgm:pt>
    <dgm:pt modelId="{982B5C03-C8A5-4579-8161-FA896A42109E}" type="parTrans" cxnId="{855D9A7E-BDF6-48D1-9355-0041281B3EFE}">
      <dgm:prSet/>
      <dgm:spPr/>
      <dgm:t>
        <a:bodyPr/>
        <a:lstStyle/>
        <a:p>
          <a:endParaRPr lang="pt-BR" sz="1200" b="0">
            <a:solidFill>
              <a:schemeClr val="bg1"/>
            </a:solidFill>
            <a:latin typeface="+mj-lt"/>
          </a:endParaRPr>
        </a:p>
      </dgm:t>
    </dgm:pt>
    <dgm:pt modelId="{32B7F1C0-389E-461E-AED9-95DABFDE047D}" type="sibTrans" cxnId="{855D9A7E-BDF6-48D1-9355-0041281B3EFE}">
      <dgm:prSet/>
      <dgm:spPr/>
      <dgm:t>
        <a:bodyPr/>
        <a:lstStyle/>
        <a:p>
          <a:endParaRPr lang="pt-BR" sz="1200" b="0">
            <a:solidFill>
              <a:schemeClr val="bg1"/>
            </a:solidFill>
            <a:latin typeface="+mj-lt"/>
          </a:endParaRPr>
        </a:p>
      </dgm:t>
    </dgm:pt>
    <dgm:pt modelId="{A6A324E2-FA1F-4E7E-BA1A-FB5FD104FFC7}">
      <dgm:prSet custT="1"/>
      <dgm:spPr/>
      <dgm:t>
        <a:bodyPr/>
        <a:lstStyle/>
        <a:p>
          <a:r>
            <a:rPr lang="pt-BR" sz="1200" b="0" dirty="0">
              <a:solidFill>
                <a:schemeClr val="bg1"/>
              </a:solidFill>
              <a:latin typeface="+mj-lt"/>
            </a:rPr>
            <a:t>Emitir relatório conclusivo fundamentado informando quanto à aprovação ou não no estágio probatório no cargo público avaliado</a:t>
          </a:r>
        </a:p>
      </dgm:t>
    </dgm:pt>
    <dgm:pt modelId="{33D0A1D5-C4C1-4622-AC4F-22C56EADD189}" type="parTrans" cxnId="{B68EF40F-046F-4FB4-9C15-8F566B02089E}">
      <dgm:prSet/>
      <dgm:spPr/>
      <dgm:t>
        <a:bodyPr/>
        <a:lstStyle/>
        <a:p>
          <a:endParaRPr lang="pt-BR" sz="1200" b="0">
            <a:solidFill>
              <a:schemeClr val="bg1"/>
            </a:solidFill>
            <a:latin typeface="+mj-lt"/>
          </a:endParaRPr>
        </a:p>
      </dgm:t>
    </dgm:pt>
    <dgm:pt modelId="{5B5AB349-AD69-4052-982F-6B033FCC879E}" type="sibTrans" cxnId="{B68EF40F-046F-4FB4-9C15-8F566B02089E}">
      <dgm:prSet/>
      <dgm:spPr/>
      <dgm:t>
        <a:bodyPr/>
        <a:lstStyle/>
        <a:p>
          <a:endParaRPr lang="pt-BR" sz="1200" b="0">
            <a:solidFill>
              <a:schemeClr val="bg1"/>
            </a:solidFill>
            <a:latin typeface="+mj-lt"/>
          </a:endParaRPr>
        </a:p>
      </dgm:t>
    </dgm:pt>
    <dgm:pt modelId="{AD2E8510-3304-4DAD-84F6-DC18B6517A9A}">
      <dgm:prSet custT="1"/>
      <dgm:spPr/>
      <dgm:t>
        <a:bodyPr/>
        <a:lstStyle/>
        <a:p>
          <a:r>
            <a:rPr lang="pt-BR" sz="1200" b="0" dirty="0">
              <a:solidFill>
                <a:schemeClr val="bg1"/>
              </a:solidFill>
              <a:latin typeface="+mj-lt"/>
            </a:rPr>
            <a:t>Encaminhar o relatório conclusivo, ao secretário do órgão, dirigente máximo da entidade e ao Delegado-Geral para subsidiar a emissão do ato de aprovação no estágio probatório e confirmação no cargo público ocupado ou a exoneração do servidor que não tiver atingido a pontuação necessária à aprovação</a:t>
          </a:r>
        </a:p>
      </dgm:t>
    </dgm:pt>
    <dgm:pt modelId="{1B3947EC-7CF2-4DBE-A4DD-87F6D8336FF2}" type="parTrans" cxnId="{7FB0F158-8CA8-43D5-AC53-3FD128FF2529}">
      <dgm:prSet/>
      <dgm:spPr/>
      <dgm:t>
        <a:bodyPr/>
        <a:lstStyle/>
        <a:p>
          <a:endParaRPr lang="pt-BR" sz="1200" b="0">
            <a:solidFill>
              <a:schemeClr val="bg1"/>
            </a:solidFill>
            <a:latin typeface="+mj-lt"/>
          </a:endParaRPr>
        </a:p>
      </dgm:t>
    </dgm:pt>
    <dgm:pt modelId="{DC6A2857-6EAE-41CE-BE8C-159129C5E0DC}" type="sibTrans" cxnId="{7FB0F158-8CA8-43D5-AC53-3FD128FF2529}">
      <dgm:prSet/>
      <dgm:spPr/>
      <dgm:t>
        <a:bodyPr/>
        <a:lstStyle/>
        <a:p>
          <a:endParaRPr lang="pt-BR" sz="1200" b="0">
            <a:solidFill>
              <a:schemeClr val="bg1"/>
            </a:solidFill>
            <a:latin typeface="+mj-lt"/>
          </a:endParaRPr>
        </a:p>
      </dgm:t>
    </dgm:pt>
    <dgm:pt modelId="{EC9B916A-CB4F-40E4-8F3A-A51987C92391}" type="pres">
      <dgm:prSet presAssocID="{41D45207-39CA-47AA-94E7-1EF98B922CF0}" presName="diagram" presStyleCnt="0">
        <dgm:presLayoutVars>
          <dgm:dir/>
          <dgm:resizeHandles val="exact"/>
        </dgm:presLayoutVars>
      </dgm:prSet>
      <dgm:spPr/>
    </dgm:pt>
    <dgm:pt modelId="{B588BFD8-A22D-4B30-9483-3409897870D9}" type="pres">
      <dgm:prSet presAssocID="{5E4667AA-9789-4C7E-B99D-07E4F2E169A5}" presName="node" presStyleLbl="node1" presStyleIdx="0" presStyleCnt="7">
        <dgm:presLayoutVars>
          <dgm:bulletEnabled val="1"/>
        </dgm:presLayoutVars>
      </dgm:prSet>
      <dgm:spPr/>
    </dgm:pt>
    <dgm:pt modelId="{E2E982E0-D965-4BEA-A830-32E2E71F9021}" type="pres">
      <dgm:prSet presAssocID="{AB3B725E-C6F7-4B5B-A6DD-F9E74CEEFE96}" presName="sibTrans" presStyleCnt="0"/>
      <dgm:spPr/>
    </dgm:pt>
    <dgm:pt modelId="{4ACEF9AA-3E1D-469D-A01D-FEF96B55810D}" type="pres">
      <dgm:prSet presAssocID="{C8B99479-10E5-4C00-878B-C29A38030C19}" presName="node" presStyleLbl="node1" presStyleIdx="1" presStyleCnt="7">
        <dgm:presLayoutVars>
          <dgm:bulletEnabled val="1"/>
        </dgm:presLayoutVars>
      </dgm:prSet>
      <dgm:spPr/>
    </dgm:pt>
    <dgm:pt modelId="{8399B927-3C1A-4EFC-BFE7-48B8490AD349}" type="pres">
      <dgm:prSet presAssocID="{86BBFA0F-95DF-4DA2-82A3-EFD194229C9B}" presName="sibTrans" presStyleCnt="0"/>
      <dgm:spPr/>
    </dgm:pt>
    <dgm:pt modelId="{9056AA0F-FF3D-47B4-978E-F5ED164D7930}" type="pres">
      <dgm:prSet presAssocID="{11967298-CA64-48E6-BF7F-89C578EA6B37}" presName="node" presStyleLbl="node1" presStyleIdx="2" presStyleCnt="7" custLinFactNeighborX="2331" custLinFactNeighborY="3558">
        <dgm:presLayoutVars>
          <dgm:bulletEnabled val="1"/>
        </dgm:presLayoutVars>
      </dgm:prSet>
      <dgm:spPr/>
    </dgm:pt>
    <dgm:pt modelId="{55D9DFD1-4192-4012-874B-DF7CA1FAACF9}" type="pres">
      <dgm:prSet presAssocID="{183735C8-6586-4151-84F5-8F389B161C1A}" presName="sibTrans" presStyleCnt="0"/>
      <dgm:spPr/>
    </dgm:pt>
    <dgm:pt modelId="{6F2A9675-C580-4B4B-92A5-91B656E5D41F}" type="pres">
      <dgm:prSet presAssocID="{BEA85E70-36D9-4FF8-BC3A-29C7E9960437}" presName="node" presStyleLbl="node1" presStyleIdx="3" presStyleCnt="7">
        <dgm:presLayoutVars>
          <dgm:bulletEnabled val="1"/>
        </dgm:presLayoutVars>
      </dgm:prSet>
      <dgm:spPr/>
    </dgm:pt>
    <dgm:pt modelId="{337EE5E1-6083-433C-8CC5-00A535EC8912}" type="pres">
      <dgm:prSet presAssocID="{5488B745-8A4B-4617-ADA5-E0A9669AB856}" presName="sibTrans" presStyleCnt="0"/>
      <dgm:spPr/>
    </dgm:pt>
    <dgm:pt modelId="{79B5CA93-F023-4ED7-8376-EA80F7223B2A}" type="pres">
      <dgm:prSet presAssocID="{39F35396-6399-4166-BF80-6B8C7AB99A22}" presName="node" presStyleLbl="node1" presStyleIdx="4" presStyleCnt="7">
        <dgm:presLayoutVars>
          <dgm:bulletEnabled val="1"/>
        </dgm:presLayoutVars>
      </dgm:prSet>
      <dgm:spPr/>
    </dgm:pt>
    <dgm:pt modelId="{B494FFDF-B26E-4BDA-98D4-682DD13EB67D}" type="pres">
      <dgm:prSet presAssocID="{32B7F1C0-389E-461E-AED9-95DABFDE047D}" presName="sibTrans" presStyleCnt="0"/>
      <dgm:spPr/>
    </dgm:pt>
    <dgm:pt modelId="{2B0B2DE5-0981-4209-8C5D-CCE64C678D8B}" type="pres">
      <dgm:prSet presAssocID="{A6A324E2-FA1F-4E7E-BA1A-FB5FD104FFC7}" presName="node" presStyleLbl="node1" presStyleIdx="5" presStyleCnt="7">
        <dgm:presLayoutVars>
          <dgm:bulletEnabled val="1"/>
        </dgm:presLayoutVars>
      </dgm:prSet>
      <dgm:spPr/>
    </dgm:pt>
    <dgm:pt modelId="{35E86630-AB44-4CE9-BEEB-E8316FBDB8B7}" type="pres">
      <dgm:prSet presAssocID="{5B5AB349-AD69-4052-982F-6B033FCC879E}" presName="sibTrans" presStyleCnt="0"/>
      <dgm:spPr/>
    </dgm:pt>
    <dgm:pt modelId="{3590E977-F283-4894-A18A-41154C2FB4C5}" type="pres">
      <dgm:prSet presAssocID="{AD2E8510-3304-4DAD-84F6-DC18B6517A9A}" presName="node" presStyleLbl="node1" presStyleIdx="6" presStyleCnt="7" custScaleX="198612">
        <dgm:presLayoutVars>
          <dgm:bulletEnabled val="1"/>
        </dgm:presLayoutVars>
      </dgm:prSet>
      <dgm:spPr/>
    </dgm:pt>
  </dgm:ptLst>
  <dgm:cxnLst>
    <dgm:cxn modelId="{BC13BE00-FFB6-43D2-ADD8-698B1FF91F64}" srcId="{41D45207-39CA-47AA-94E7-1EF98B922CF0}" destId="{5E4667AA-9789-4C7E-B99D-07E4F2E169A5}" srcOrd="0" destOrd="0" parTransId="{71451E97-EF33-4373-9226-62E385A49F2E}" sibTransId="{AB3B725E-C6F7-4B5B-A6DD-F9E74CEEFE96}"/>
    <dgm:cxn modelId="{B68EF40F-046F-4FB4-9C15-8F566B02089E}" srcId="{41D45207-39CA-47AA-94E7-1EF98B922CF0}" destId="{A6A324E2-FA1F-4E7E-BA1A-FB5FD104FFC7}" srcOrd="5" destOrd="0" parTransId="{33D0A1D5-C4C1-4622-AC4F-22C56EADD189}" sibTransId="{5B5AB349-AD69-4052-982F-6B033FCC879E}"/>
    <dgm:cxn modelId="{C9893C15-8111-4408-BE51-7D66388504D5}" type="presOf" srcId="{C8B99479-10E5-4C00-878B-C29A38030C19}" destId="{4ACEF9AA-3E1D-469D-A01D-FEF96B55810D}" srcOrd="0" destOrd="0" presId="urn:microsoft.com/office/officeart/2005/8/layout/default"/>
    <dgm:cxn modelId="{935FE91D-D9CC-4380-887F-7A0356D2C1A7}" type="presOf" srcId="{41D45207-39CA-47AA-94E7-1EF98B922CF0}" destId="{EC9B916A-CB4F-40E4-8F3A-A51987C92391}" srcOrd="0" destOrd="0" presId="urn:microsoft.com/office/officeart/2005/8/layout/default"/>
    <dgm:cxn modelId="{82A1521E-16D4-4E9F-A8FF-2B1C563DCC32}" type="presOf" srcId="{AD2E8510-3304-4DAD-84F6-DC18B6517A9A}" destId="{3590E977-F283-4894-A18A-41154C2FB4C5}" srcOrd="0" destOrd="0" presId="urn:microsoft.com/office/officeart/2005/8/layout/default"/>
    <dgm:cxn modelId="{746C802D-434A-4759-BCDA-0299A63AFA59}" type="presOf" srcId="{A6A324E2-FA1F-4E7E-BA1A-FB5FD104FFC7}" destId="{2B0B2DE5-0981-4209-8C5D-CCE64C678D8B}" srcOrd="0" destOrd="0" presId="urn:microsoft.com/office/officeart/2005/8/layout/default"/>
    <dgm:cxn modelId="{5773E04B-4810-4409-A1D6-50C4DC40B1FB}" type="presOf" srcId="{11967298-CA64-48E6-BF7F-89C578EA6B37}" destId="{9056AA0F-FF3D-47B4-978E-F5ED164D7930}" srcOrd="0" destOrd="0" presId="urn:microsoft.com/office/officeart/2005/8/layout/default"/>
    <dgm:cxn modelId="{9743C477-8824-4DF4-9DB0-00346BF0D9DF}" srcId="{41D45207-39CA-47AA-94E7-1EF98B922CF0}" destId="{11967298-CA64-48E6-BF7F-89C578EA6B37}" srcOrd="2" destOrd="0" parTransId="{1D0A102A-036F-4F40-B73E-C6542743164F}" sibTransId="{183735C8-6586-4151-84F5-8F389B161C1A}"/>
    <dgm:cxn modelId="{18EA3F58-CEB6-4AD8-AFE6-D9768AE86D06}" type="presOf" srcId="{39F35396-6399-4166-BF80-6B8C7AB99A22}" destId="{79B5CA93-F023-4ED7-8376-EA80F7223B2A}" srcOrd="0" destOrd="0" presId="urn:microsoft.com/office/officeart/2005/8/layout/default"/>
    <dgm:cxn modelId="{7FB0F158-8CA8-43D5-AC53-3FD128FF2529}" srcId="{41D45207-39CA-47AA-94E7-1EF98B922CF0}" destId="{AD2E8510-3304-4DAD-84F6-DC18B6517A9A}" srcOrd="6" destOrd="0" parTransId="{1B3947EC-7CF2-4DBE-A4DD-87F6D8336FF2}" sibTransId="{DC6A2857-6EAE-41CE-BE8C-159129C5E0DC}"/>
    <dgm:cxn modelId="{855D9A7E-BDF6-48D1-9355-0041281B3EFE}" srcId="{41D45207-39CA-47AA-94E7-1EF98B922CF0}" destId="{39F35396-6399-4166-BF80-6B8C7AB99A22}" srcOrd="4" destOrd="0" parTransId="{982B5C03-C8A5-4579-8161-FA896A42109E}" sibTransId="{32B7F1C0-389E-461E-AED9-95DABFDE047D}"/>
    <dgm:cxn modelId="{F3226AD8-E500-4FE4-AB4C-BB11388F6FD7}" type="presOf" srcId="{5E4667AA-9789-4C7E-B99D-07E4F2E169A5}" destId="{B588BFD8-A22D-4B30-9483-3409897870D9}" srcOrd="0" destOrd="0" presId="urn:microsoft.com/office/officeart/2005/8/layout/default"/>
    <dgm:cxn modelId="{5B2B64DE-AD91-474C-B920-8A77F1F6CD68}" srcId="{41D45207-39CA-47AA-94E7-1EF98B922CF0}" destId="{BEA85E70-36D9-4FF8-BC3A-29C7E9960437}" srcOrd="3" destOrd="0" parTransId="{EFEDC706-390F-415D-B965-34F902F978A1}" sibTransId="{5488B745-8A4B-4617-ADA5-E0A9669AB856}"/>
    <dgm:cxn modelId="{461A89F6-488D-42F4-9B7D-23C40D1ED4C5}" srcId="{41D45207-39CA-47AA-94E7-1EF98B922CF0}" destId="{C8B99479-10E5-4C00-878B-C29A38030C19}" srcOrd="1" destOrd="0" parTransId="{4D50FD58-15F3-4282-B0DE-CE435D04D851}" sibTransId="{86BBFA0F-95DF-4DA2-82A3-EFD194229C9B}"/>
    <dgm:cxn modelId="{7885DFFF-D795-4B75-B5FF-F0EBDAF95435}" type="presOf" srcId="{BEA85E70-36D9-4FF8-BC3A-29C7E9960437}" destId="{6F2A9675-C580-4B4B-92A5-91B656E5D41F}" srcOrd="0" destOrd="0" presId="urn:microsoft.com/office/officeart/2005/8/layout/default"/>
    <dgm:cxn modelId="{126873A6-A9E9-41B5-8CDC-637CB5980EE1}" type="presParOf" srcId="{EC9B916A-CB4F-40E4-8F3A-A51987C92391}" destId="{B588BFD8-A22D-4B30-9483-3409897870D9}" srcOrd="0" destOrd="0" presId="urn:microsoft.com/office/officeart/2005/8/layout/default"/>
    <dgm:cxn modelId="{C8C0C184-0145-4BD0-B278-AF8E0F5951EA}" type="presParOf" srcId="{EC9B916A-CB4F-40E4-8F3A-A51987C92391}" destId="{E2E982E0-D965-4BEA-A830-32E2E71F9021}" srcOrd="1" destOrd="0" presId="urn:microsoft.com/office/officeart/2005/8/layout/default"/>
    <dgm:cxn modelId="{3CAC689D-7960-4785-A33F-387B8CC47802}" type="presParOf" srcId="{EC9B916A-CB4F-40E4-8F3A-A51987C92391}" destId="{4ACEF9AA-3E1D-469D-A01D-FEF96B55810D}" srcOrd="2" destOrd="0" presId="urn:microsoft.com/office/officeart/2005/8/layout/default"/>
    <dgm:cxn modelId="{3A703D9C-9A96-45B7-8FB3-EA5DCC724D1D}" type="presParOf" srcId="{EC9B916A-CB4F-40E4-8F3A-A51987C92391}" destId="{8399B927-3C1A-4EFC-BFE7-48B8490AD349}" srcOrd="3" destOrd="0" presId="urn:microsoft.com/office/officeart/2005/8/layout/default"/>
    <dgm:cxn modelId="{FB041813-99F5-48FD-BEAB-150EA7017F3E}" type="presParOf" srcId="{EC9B916A-CB4F-40E4-8F3A-A51987C92391}" destId="{9056AA0F-FF3D-47B4-978E-F5ED164D7930}" srcOrd="4" destOrd="0" presId="urn:microsoft.com/office/officeart/2005/8/layout/default"/>
    <dgm:cxn modelId="{8575D154-CCB8-41A5-B50B-F0B559ADB406}" type="presParOf" srcId="{EC9B916A-CB4F-40E4-8F3A-A51987C92391}" destId="{55D9DFD1-4192-4012-874B-DF7CA1FAACF9}" srcOrd="5" destOrd="0" presId="urn:microsoft.com/office/officeart/2005/8/layout/default"/>
    <dgm:cxn modelId="{F1C57F18-96CA-42BF-98BF-55A341ACD265}" type="presParOf" srcId="{EC9B916A-CB4F-40E4-8F3A-A51987C92391}" destId="{6F2A9675-C580-4B4B-92A5-91B656E5D41F}" srcOrd="6" destOrd="0" presId="urn:microsoft.com/office/officeart/2005/8/layout/default"/>
    <dgm:cxn modelId="{BD8A67AC-188C-43AB-B587-DCFF63DE4ADF}" type="presParOf" srcId="{EC9B916A-CB4F-40E4-8F3A-A51987C92391}" destId="{337EE5E1-6083-433C-8CC5-00A535EC8912}" srcOrd="7" destOrd="0" presId="urn:microsoft.com/office/officeart/2005/8/layout/default"/>
    <dgm:cxn modelId="{4786A496-DF3A-4463-8085-565C6B0CA404}" type="presParOf" srcId="{EC9B916A-CB4F-40E4-8F3A-A51987C92391}" destId="{79B5CA93-F023-4ED7-8376-EA80F7223B2A}" srcOrd="8" destOrd="0" presId="urn:microsoft.com/office/officeart/2005/8/layout/default"/>
    <dgm:cxn modelId="{2B0AFE23-837E-4FE5-B967-1FBADF2E900E}" type="presParOf" srcId="{EC9B916A-CB4F-40E4-8F3A-A51987C92391}" destId="{B494FFDF-B26E-4BDA-98D4-682DD13EB67D}" srcOrd="9" destOrd="0" presId="urn:microsoft.com/office/officeart/2005/8/layout/default"/>
    <dgm:cxn modelId="{F1666887-4F60-45AD-AF4F-18E6CEC09780}" type="presParOf" srcId="{EC9B916A-CB4F-40E4-8F3A-A51987C92391}" destId="{2B0B2DE5-0981-4209-8C5D-CCE64C678D8B}" srcOrd="10" destOrd="0" presId="urn:microsoft.com/office/officeart/2005/8/layout/default"/>
    <dgm:cxn modelId="{2A917364-CE00-4E98-921B-4C95BAA3CABB}" type="presParOf" srcId="{EC9B916A-CB4F-40E4-8F3A-A51987C92391}" destId="{35E86630-AB44-4CE9-BEEB-E8316FBDB8B7}" srcOrd="11" destOrd="0" presId="urn:microsoft.com/office/officeart/2005/8/layout/default"/>
    <dgm:cxn modelId="{F9EADEDD-7E2E-4DED-A6CB-C3C35B932B47}" type="presParOf" srcId="{EC9B916A-CB4F-40E4-8F3A-A51987C92391}" destId="{3590E977-F283-4894-A18A-41154C2FB4C5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AEEEECF-5657-4BB4-9986-215EC50720E2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AA1D4019-7C2A-4686-B30B-21FF8644E58E}">
      <dgm:prSet phldrT="[Texto]"/>
      <dgm:spPr/>
      <dgm:t>
        <a:bodyPr/>
        <a:lstStyle/>
        <a:p>
          <a:r>
            <a:rPr lang="pt-BR" dirty="0"/>
            <a:t>1º Passo - Acessar o portal do servidor</a:t>
          </a:r>
        </a:p>
      </dgm:t>
    </dgm:pt>
    <dgm:pt modelId="{B859F665-F966-4C62-8B74-5FB25C75435C}" type="parTrans" cxnId="{04300D58-910C-4BBC-8557-BBE132C9EE94}">
      <dgm:prSet/>
      <dgm:spPr/>
      <dgm:t>
        <a:bodyPr/>
        <a:lstStyle/>
        <a:p>
          <a:endParaRPr lang="pt-BR"/>
        </a:p>
      </dgm:t>
    </dgm:pt>
    <dgm:pt modelId="{9E6A46A4-5BD0-4427-81B1-FBFBBF49D5C3}" type="sibTrans" cxnId="{04300D58-910C-4BBC-8557-BBE132C9EE94}">
      <dgm:prSet/>
      <dgm:spPr/>
      <dgm:t>
        <a:bodyPr/>
        <a:lstStyle/>
        <a:p>
          <a:endParaRPr lang="pt-BR"/>
        </a:p>
      </dgm:t>
    </dgm:pt>
    <dgm:pt modelId="{1D547483-8BCF-448A-9482-7CCBDF22F22E}">
      <dgm:prSet phldrT="[Texto]"/>
      <dgm:spPr/>
      <dgm:t>
        <a:bodyPr/>
        <a:lstStyle/>
        <a:p>
          <a:r>
            <a:rPr lang="pt-BR" dirty="0"/>
            <a:t>2º Passo – Acessar Processos RH / Avaliação de Estágio Probatório/Avaliação de Estágio Probatório – Membro CAEP</a:t>
          </a:r>
        </a:p>
      </dgm:t>
    </dgm:pt>
    <dgm:pt modelId="{DD0C5135-A0BD-4FE0-AE5B-E56DFBB36549}" type="parTrans" cxnId="{E7F2C01F-DFB8-4312-951A-60B7A5B0919B}">
      <dgm:prSet/>
      <dgm:spPr/>
      <dgm:t>
        <a:bodyPr/>
        <a:lstStyle/>
        <a:p>
          <a:endParaRPr lang="pt-BR"/>
        </a:p>
      </dgm:t>
    </dgm:pt>
    <dgm:pt modelId="{7750C980-7859-4A20-9279-A5321852EF17}" type="sibTrans" cxnId="{E7F2C01F-DFB8-4312-951A-60B7A5B0919B}">
      <dgm:prSet/>
      <dgm:spPr/>
      <dgm:t>
        <a:bodyPr/>
        <a:lstStyle/>
        <a:p>
          <a:endParaRPr lang="pt-BR"/>
        </a:p>
      </dgm:t>
    </dgm:pt>
    <dgm:pt modelId="{DD1DBEB3-957B-4DF2-91F1-2FCC880BE948}">
      <dgm:prSet phldrT="[Texto]"/>
      <dgm:spPr/>
      <dgm:t>
        <a:bodyPr/>
        <a:lstStyle/>
        <a:p>
          <a:r>
            <a:rPr lang="pt-BR" dirty="0"/>
            <a:t>3º Passo – Registrar resultado do recurso</a:t>
          </a:r>
        </a:p>
      </dgm:t>
    </dgm:pt>
    <dgm:pt modelId="{9559854C-C10E-4B97-98A6-0C433A565704}" type="parTrans" cxnId="{A3D8221C-2353-4D79-9F20-EF0CFD069D1D}">
      <dgm:prSet/>
      <dgm:spPr/>
      <dgm:t>
        <a:bodyPr/>
        <a:lstStyle/>
        <a:p>
          <a:endParaRPr lang="pt-BR"/>
        </a:p>
      </dgm:t>
    </dgm:pt>
    <dgm:pt modelId="{78BC2E67-CFCA-4FBA-8A2A-58A2E67A5799}" type="sibTrans" cxnId="{A3D8221C-2353-4D79-9F20-EF0CFD069D1D}">
      <dgm:prSet/>
      <dgm:spPr/>
      <dgm:t>
        <a:bodyPr/>
        <a:lstStyle/>
        <a:p>
          <a:endParaRPr lang="pt-BR"/>
        </a:p>
      </dgm:t>
    </dgm:pt>
    <dgm:pt modelId="{8CA99C9A-54FA-4644-8074-BB55B946485C}">
      <dgm:prSet/>
      <dgm:spPr/>
      <dgm:t>
        <a:bodyPr/>
        <a:lstStyle/>
        <a:p>
          <a:r>
            <a:rPr lang="pt-BR" dirty="0"/>
            <a:t>4º Passo – Registrar resumo da decisão</a:t>
          </a:r>
        </a:p>
      </dgm:t>
    </dgm:pt>
    <dgm:pt modelId="{57EF4557-65D7-46B9-A5C8-8974D8566C0A}" type="parTrans" cxnId="{3D0F6FE6-E482-4748-B7A9-4458AEF2B807}">
      <dgm:prSet/>
      <dgm:spPr/>
      <dgm:t>
        <a:bodyPr/>
        <a:lstStyle/>
        <a:p>
          <a:endParaRPr lang="pt-BR"/>
        </a:p>
      </dgm:t>
    </dgm:pt>
    <dgm:pt modelId="{CCA4552B-A9FF-49E8-80B7-3DD9A0B18F47}" type="sibTrans" cxnId="{3D0F6FE6-E482-4748-B7A9-4458AEF2B807}">
      <dgm:prSet/>
      <dgm:spPr/>
      <dgm:t>
        <a:bodyPr/>
        <a:lstStyle/>
        <a:p>
          <a:endParaRPr lang="pt-BR"/>
        </a:p>
      </dgm:t>
    </dgm:pt>
    <dgm:pt modelId="{18122707-6064-4D32-9D03-806B8FD2C697}" type="pres">
      <dgm:prSet presAssocID="{7AEEEECF-5657-4BB4-9986-215EC50720E2}" presName="Name0" presStyleCnt="0">
        <dgm:presLayoutVars>
          <dgm:chMax val="7"/>
          <dgm:chPref val="7"/>
          <dgm:dir/>
        </dgm:presLayoutVars>
      </dgm:prSet>
      <dgm:spPr/>
    </dgm:pt>
    <dgm:pt modelId="{C9D4AA32-3914-4CF8-B08E-30E3E3E44A23}" type="pres">
      <dgm:prSet presAssocID="{7AEEEECF-5657-4BB4-9986-215EC50720E2}" presName="Name1" presStyleCnt="0"/>
      <dgm:spPr/>
    </dgm:pt>
    <dgm:pt modelId="{1D5B1E8B-6F2D-4C5E-8872-0B2C1C24B95B}" type="pres">
      <dgm:prSet presAssocID="{7AEEEECF-5657-4BB4-9986-215EC50720E2}" presName="cycle" presStyleCnt="0"/>
      <dgm:spPr/>
    </dgm:pt>
    <dgm:pt modelId="{3DE4C4D8-009A-4DE3-A5D8-01E9487551DD}" type="pres">
      <dgm:prSet presAssocID="{7AEEEECF-5657-4BB4-9986-215EC50720E2}" presName="srcNode" presStyleLbl="node1" presStyleIdx="0" presStyleCnt="4"/>
      <dgm:spPr/>
    </dgm:pt>
    <dgm:pt modelId="{FB1CF632-46B2-4866-ABB3-0B42F0A1C28A}" type="pres">
      <dgm:prSet presAssocID="{7AEEEECF-5657-4BB4-9986-215EC50720E2}" presName="conn" presStyleLbl="parChTrans1D2" presStyleIdx="0" presStyleCnt="1"/>
      <dgm:spPr/>
    </dgm:pt>
    <dgm:pt modelId="{59AA6558-21BD-4814-8536-D291681200BC}" type="pres">
      <dgm:prSet presAssocID="{7AEEEECF-5657-4BB4-9986-215EC50720E2}" presName="extraNode" presStyleLbl="node1" presStyleIdx="0" presStyleCnt="4"/>
      <dgm:spPr/>
    </dgm:pt>
    <dgm:pt modelId="{A7CD6BD9-6075-4F08-B3DB-05ED90632B3D}" type="pres">
      <dgm:prSet presAssocID="{7AEEEECF-5657-4BB4-9986-215EC50720E2}" presName="dstNode" presStyleLbl="node1" presStyleIdx="0" presStyleCnt="4"/>
      <dgm:spPr/>
    </dgm:pt>
    <dgm:pt modelId="{2D2716B1-4066-48A0-8884-28FB9AA7E7E3}" type="pres">
      <dgm:prSet presAssocID="{AA1D4019-7C2A-4686-B30B-21FF8644E58E}" presName="text_1" presStyleLbl="node1" presStyleIdx="0" presStyleCnt="4">
        <dgm:presLayoutVars>
          <dgm:bulletEnabled val="1"/>
        </dgm:presLayoutVars>
      </dgm:prSet>
      <dgm:spPr/>
    </dgm:pt>
    <dgm:pt modelId="{F3107C68-798F-43AD-9FE3-AB3EB14C1EA8}" type="pres">
      <dgm:prSet presAssocID="{AA1D4019-7C2A-4686-B30B-21FF8644E58E}" presName="accent_1" presStyleCnt="0"/>
      <dgm:spPr/>
    </dgm:pt>
    <dgm:pt modelId="{F46086AB-B23F-41B8-B0B6-DE03FCEEC5F6}" type="pres">
      <dgm:prSet presAssocID="{AA1D4019-7C2A-4686-B30B-21FF8644E58E}" presName="accentRepeatNode" presStyleLbl="solidFgAcc1" presStyleIdx="0" presStyleCnt="4"/>
      <dgm:spPr/>
    </dgm:pt>
    <dgm:pt modelId="{6E7FE428-80D7-4668-AD53-09ECD91EFB09}" type="pres">
      <dgm:prSet presAssocID="{1D547483-8BCF-448A-9482-7CCBDF22F22E}" presName="text_2" presStyleLbl="node1" presStyleIdx="1" presStyleCnt="4" custLinFactNeighborX="1431" custLinFactNeighborY="6546">
        <dgm:presLayoutVars>
          <dgm:bulletEnabled val="1"/>
        </dgm:presLayoutVars>
      </dgm:prSet>
      <dgm:spPr/>
    </dgm:pt>
    <dgm:pt modelId="{0ADFA3C6-7A4E-4BEF-B5C0-EDFB731A1BC8}" type="pres">
      <dgm:prSet presAssocID="{1D547483-8BCF-448A-9482-7CCBDF22F22E}" presName="accent_2" presStyleCnt="0"/>
      <dgm:spPr/>
    </dgm:pt>
    <dgm:pt modelId="{5F059259-A4D8-48D9-861B-742C5CE69C01}" type="pres">
      <dgm:prSet presAssocID="{1D547483-8BCF-448A-9482-7CCBDF22F22E}" presName="accentRepeatNode" presStyleLbl="solidFgAcc1" presStyleIdx="1" presStyleCnt="4"/>
      <dgm:spPr/>
    </dgm:pt>
    <dgm:pt modelId="{552B146C-33E0-4B08-A7BF-FC8AE7510201}" type="pres">
      <dgm:prSet presAssocID="{DD1DBEB3-957B-4DF2-91F1-2FCC880BE948}" presName="text_3" presStyleLbl="node1" presStyleIdx="2" presStyleCnt="4">
        <dgm:presLayoutVars>
          <dgm:bulletEnabled val="1"/>
        </dgm:presLayoutVars>
      </dgm:prSet>
      <dgm:spPr/>
    </dgm:pt>
    <dgm:pt modelId="{EB02468E-9C2C-4B88-ACB5-D4BA2B7061D6}" type="pres">
      <dgm:prSet presAssocID="{DD1DBEB3-957B-4DF2-91F1-2FCC880BE948}" presName="accent_3" presStyleCnt="0"/>
      <dgm:spPr/>
    </dgm:pt>
    <dgm:pt modelId="{22089482-434C-4684-9A64-F400591C5710}" type="pres">
      <dgm:prSet presAssocID="{DD1DBEB3-957B-4DF2-91F1-2FCC880BE948}" presName="accentRepeatNode" presStyleLbl="solidFgAcc1" presStyleIdx="2" presStyleCnt="4"/>
      <dgm:spPr/>
    </dgm:pt>
    <dgm:pt modelId="{EDBA9FAD-96BD-46E2-B2B2-37BD0E832C82}" type="pres">
      <dgm:prSet presAssocID="{8CA99C9A-54FA-4644-8074-BB55B946485C}" presName="text_4" presStyleLbl="node1" presStyleIdx="3" presStyleCnt="4">
        <dgm:presLayoutVars>
          <dgm:bulletEnabled val="1"/>
        </dgm:presLayoutVars>
      </dgm:prSet>
      <dgm:spPr/>
    </dgm:pt>
    <dgm:pt modelId="{3AEDC868-EBD9-415A-8E87-81BD0823E589}" type="pres">
      <dgm:prSet presAssocID="{8CA99C9A-54FA-4644-8074-BB55B946485C}" presName="accent_4" presStyleCnt="0"/>
      <dgm:spPr/>
    </dgm:pt>
    <dgm:pt modelId="{4EEE1114-E396-4583-B06C-5D4466115845}" type="pres">
      <dgm:prSet presAssocID="{8CA99C9A-54FA-4644-8074-BB55B946485C}" presName="accentRepeatNode" presStyleLbl="solidFgAcc1" presStyleIdx="3" presStyleCnt="4"/>
      <dgm:spPr/>
    </dgm:pt>
  </dgm:ptLst>
  <dgm:cxnLst>
    <dgm:cxn modelId="{A3D8221C-2353-4D79-9F20-EF0CFD069D1D}" srcId="{7AEEEECF-5657-4BB4-9986-215EC50720E2}" destId="{DD1DBEB3-957B-4DF2-91F1-2FCC880BE948}" srcOrd="2" destOrd="0" parTransId="{9559854C-C10E-4B97-98A6-0C433A565704}" sibTransId="{78BC2E67-CFCA-4FBA-8A2A-58A2E67A5799}"/>
    <dgm:cxn modelId="{E7F2C01F-DFB8-4312-951A-60B7A5B0919B}" srcId="{7AEEEECF-5657-4BB4-9986-215EC50720E2}" destId="{1D547483-8BCF-448A-9482-7CCBDF22F22E}" srcOrd="1" destOrd="0" parTransId="{DD0C5135-A0BD-4FE0-AE5B-E56DFBB36549}" sibTransId="{7750C980-7859-4A20-9279-A5321852EF17}"/>
    <dgm:cxn modelId="{749FAC5B-A514-46AE-96AF-535E9BC0DA73}" type="presOf" srcId="{9E6A46A4-5BD0-4427-81B1-FBFBBF49D5C3}" destId="{FB1CF632-46B2-4866-ABB3-0B42F0A1C28A}" srcOrd="0" destOrd="0" presId="urn:microsoft.com/office/officeart/2008/layout/VerticalCurvedList"/>
    <dgm:cxn modelId="{5B5EFE6B-17E4-4548-9106-6C70ED1F6099}" type="presOf" srcId="{AA1D4019-7C2A-4686-B30B-21FF8644E58E}" destId="{2D2716B1-4066-48A0-8884-28FB9AA7E7E3}" srcOrd="0" destOrd="0" presId="urn:microsoft.com/office/officeart/2008/layout/VerticalCurvedList"/>
    <dgm:cxn modelId="{04300D58-910C-4BBC-8557-BBE132C9EE94}" srcId="{7AEEEECF-5657-4BB4-9986-215EC50720E2}" destId="{AA1D4019-7C2A-4686-B30B-21FF8644E58E}" srcOrd="0" destOrd="0" parTransId="{B859F665-F966-4C62-8B74-5FB25C75435C}" sibTransId="{9E6A46A4-5BD0-4427-81B1-FBFBBF49D5C3}"/>
    <dgm:cxn modelId="{B31C0959-04A8-4BCD-A126-F723F98360E6}" type="presOf" srcId="{7AEEEECF-5657-4BB4-9986-215EC50720E2}" destId="{18122707-6064-4D32-9D03-806B8FD2C697}" srcOrd="0" destOrd="0" presId="urn:microsoft.com/office/officeart/2008/layout/VerticalCurvedList"/>
    <dgm:cxn modelId="{E0E0B691-3C9B-4940-BEC8-D957EAC4CCD6}" type="presOf" srcId="{DD1DBEB3-957B-4DF2-91F1-2FCC880BE948}" destId="{552B146C-33E0-4B08-A7BF-FC8AE7510201}" srcOrd="0" destOrd="0" presId="urn:microsoft.com/office/officeart/2008/layout/VerticalCurvedList"/>
    <dgm:cxn modelId="{939A76BB-9DEE-4EAD-AD91-325D31DC6A8B}" type="presOf" srcId="{1D547483-8BCF-448A-9482-7CCBDF22F22E}" destId="{6E7FE428-80D7-4668-AD53-09ECD91EFB09}" srcOrd="0" destOrd="0" presId="urn:microsoft.com/office/officeart/2008/layout/VerticalCurvedList"/>
    <dgm:cxn modelId="{49E52ED5-97BF-4981-AF7E-11311B6DA8F6}" type="presOf" srcId="{8CA99C9A-54FA-4644-8074-BB55B946485C}" destId="{EDBA9FAD-96BD-46E2-B2B2-37BD0E832C82}" srcOrd="0" destOrd="0" presId="urn:microsoft.com/office/officeart/2008/layout/VerticalCurvedList"/>
    <dgm:cxn modelId="{3D0F6FE6-E482-4748-B7A9-4458AEF2B807}" srcId="{7AEEEECF-5657-4BB4-9986-215EC50720E2}" destId="{8CA99C9A-54FA-4644-8074-BB55B946485C}" srcOrd="3" destOrd="0" parTransId="{57EF4557-65D7-46B9-A5C8-8974D8566C0A}" sibTransId="{CCA4552B-A9FF-49E8-80B7-3DD9A0B18F47}"/>
    <dgm:cxn modelId="{EEB6A7B8-F83B-418D-AF56-F0E652D474E7}" type="presParOf" srcId="{18122707-6064-4D32-9D03-806B8FD2C697}" destId="{C9D4AA32-3914-4CF8-B08E-30E3E3E44A23}" srcOrd="0" destOrd="0" presId="urn:microsoft.com/office/officeart/2008/layout/VerticalCurvedList"/>
    <dgm:cxn modelId="{C03A1884-467D-4E97-9926-1E688B35B223}" type="presParOf" srcId="{C9D4AA32-3914-4CF8-B08E-30E3E3E44A23}" destId="{1D5B1E8B-6F2D-4C5E-8872-0B2C1C24B95B}" srcOrd="0" destOrd="0" presId="urn:microsoft.com/office/officeart/2008/layout/VerticalCurvedList"/>
    <dgm:cxn modelId="{9663BD77-8FA2-4DD5-A350-10C7FBB4BFB0}" type="presParOf" srcId="{1D5B1E8B-6F2D-4C5E-8872-0B2C1C24B95B}" destId="{3DE4C4D8-009A-4DE3-A5D8-01E9487551DD}" srcOrd="0" destOrd="0" presId="urn:microsoft.com/office/officeart/2008/layout/VerticalCurvedList"/>
    <dgm:cxn modelId="{CA9EB666-FC65-4641-A873-6860ED780C25}" type="presParOf" srcId="{1D5B1E8B-6F2D-4C5E-8872-0B2C1C24B95B}" destId="{FB1CF632-46B2-4866-ABB3-0B42F0A1C28A}" srcOrd="1" destOrd="0" presId="urn:microsoft.com/office/officeart/2008/layout/VerticalCurvedList"/>
    <dgm:cxn modelId="{18A54A7C-34E0-4C44-9336-12253CF64537}" type="presParOf" srcId="{1D5B1E8B-6F2D-4C5E-8872-0B2C1C24B95B}" destId="{59AA6558-21BD-4814-8536-D291681200BC}" srcOrd="2" destOrd="0" presId="urn:microsoft.com/office/officeart/2008/layout/VerticalCurvedList"/>
    <dgm:cxn modelId="{F154D236-C5CC-485F-9B97-4B800185E2C0}" type="presParOf" srcId="{1D5B1E8B-6F2D-4C5E-8872-0B2C1C24B95B}" destId="{A7CD6BD9-6075-4F08-B3DB-05ED90632B3D}" srcOrd="3" destOrd="0" presId="urn:microsoft.com/office/officeart/2008/layout/VerticalCurvedList"/>
    <dgm:cxn modelId="{F5C8AFD8-9EEA-49A9-A2F8-A6B65D773732}" type="presParOf" srcId="{C9D4AA32-3914-4CF8-B08E-30E3E3E44A23}" destId="{2D2716B1-4066-48A0-8884-28FB9AA7E7E3}" srcOrd="1" destOrd="0" presId="urn:microsoft.com/office/officeart/2008/layout/VerticalCurvedList"/>
    <dgm:cxn modelId="{04D5AA0A-C36C-4FBA-BB2F-32455C9A0B30}" type="presParOf" srcId="{C9D4AA32-3914-4CF8-B08E-30E3E3E44A23}" destId="{F3107C68-798F-43AD-9FE3-AB3EB14C1EA8}" srcOrd="2" destOrd="0" presId="urn:microsoft.com/office/officeart/2008/layout/VerticalCurvedList"/>
    <dgm:cxn modelId="{0300C505-4110-4EA6-95DE-030330C741AA}" type="presParOf" srcId="{F3107C68-798F-43AD-9FE3-AB3EB14C1EA8}" destId="{F46086AB-B23F-41B8-B0B6-DE03FCEEC5F6}" srcOrd="0" destOrd="0" presId="urn:microsoft.com/office/officeart/2008/layout/VerticalCurvedList"/>
    <dgm:cxn modelId="{1C0AA76B-786D-480D-8229-06CCBAA3DB32}" type="presParOf" srcId="{C9D4AA32-3914-4CF8-B08E-30E3E3E44A23}" destId="{6E7FE428-80D7-4668-AD53-09ECD91EFB09}" srcOrd="3" destOrd="0" presId="urn:microsoft.com/office/officeart/2008/layout/VerticalCurvedList"/>
    <dgm:cxn modelId="{5CE91DB0-5423-459E-952F-400502DDD76D}" type="presParOf" srcId="{C9D4AA32-3914-4CF8-B08E-30E3E3E44A23}" destId="{0ADFA3C6-7A4E-4BEF-B5C0-EDFB731A1BC8}" srcOrd="4" destOrd="0" presId="urn:microsoft.com/office/officeart/2008/layout/VerticalCurvedList"/>
    <dgm:cxn modelId="{E95437A4-3325-454A-9D5F-539E1B83C9B1}" type="presParOf" srcId="{0ADFA3C6-7A4E-4BEF-B5C0-EDFB731A1BC8}" destId="{5F059259-A4D8-48D9-861B-742C5CE69C01}" srcOrd="0" destOrd="0" presId="urn:microsoft.com/office/officeart/2008/layout/VerticalCurvedList"/>
    <dgm:cxn modelId="{1580C17D-4943-41A9-8876-4C416E94D076}" type="presParOf" srcId="{C9D4AA32-3914-4CF8-B08E-30E3E3E44A23}" destId="{552B146C-33E0-4B08-A7BF-FC8AE7510201}" srcOrd="5" destOrd="0" presId="urn:microsoft.com/office/officeart/2008/layout/VerticalCurvedList"/>
    <dgm:cxn modelId="{B8D1687E-B445-4624-BA4C-1EA46A95E72D}" type="presParOf" srcId="{C9D4AA32-3914-4CF8-B08E-30E3E3E44A23}" destId="{EB02468E-9C2C-4B88-ACB5-D4BA2B7061D6}" srcOrd="6" destOrd="0" presId="urn:microsoft.com/office/officeart/2008/layout/VerticalCurvedList"/>
    <dgm:cxn modelId="{56EF6887-BD5E-41DC-B0AC-106B495F26E3}" type="presParOf" srcId="{EB02468E-9C2C-4B88-ACB5-D4BA2B7061D6}" destId="{22089482-434C-4684-9A64-F400591C5710}" srcOrd="0" destOrd="0" presId="urn:microsoft.com/office/officeart/2008/layout/VerticalCurvedList"/>
    <dgm:cxn modelId="{741701D6-2294-4382-B321-E393F79D69D0}" type="presParOf" srcId="{C9D4AA32-3914-4CF8-B08E-30E3E3E44A23}" destId="{EDBA9FAD-96BD-46E2-B2B2-37BD0E832C82}" srcOrd="7" destOrd="0" presId="urn:microsoft.com/office/officeart/2008/layout/VerticalCurvedList"/>
    <dgm:cxn modelId="{35E68AD5-B9AF-4423-899E-077B74D5B1A7}" type="presParOf" srcId="{C9D4AA32-3914-4CF8-B08E-30E3E3E44A23}" destId="{3AEDC868-EBD9-415A-8E87-81BD0823E589}" srcOrd="8" destOrd="0" presId="urn:microsoft.com/office/officeart/2008/layout/VerticalCurvedList"/>
    <dgm:cxn modelId="{0AF551DF-8DC2-4247-A15C-BB3CCE584ABE}" type="presParOf" srcId="{3AEDC868-EBD9-415A-8E87-81BD0823E589}" destId="{4EEE1114-E396-4583-B06C-5D446611584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AEEEECF-5657-4BB4-9986-215EC50720E2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AA1D4019-7C2A-4686-B30B-21FF8644E58E}">
      <dgm:prSet phldrT="[Texto]"/>
      <dgm:spPr/>
      <dgm:t>
        <a:bodyPr/>
        <a:lstStyle/>
        <a:p>
          <a:r>
            <a:rPr lang="pt-BR" b="1" dirty="0"/>
            <a:t>1º Passo - Acessar o portal do servidor</a:t>
          </a:r>
        </a:p>
      </dgm:t>
    </dgm:pt>
    <dgm:pt modelId="{B859F665-F966-4C62-8B74-5FB25C75435C}" type="parTrans" cxnId="{04300D58-910C-4BBC-8557-BBE132C9EE94}">
      <dgm:prSet/>
      <dgm:spPr/>
      <dgm:t>
        <a:bodyPr/>
        <a:lstStyle/>
        <a:p>
          <a:endParaRPr lang="pt-BR" b="1"/>
        </a:p>
      </dgm:t>
    </dgm:pt>
    <dgm:pt modelId="{9E6A46A4-5BD0-4427-81B1-FBFBBF49D5C3}" type="sibTrans" cxnId="{04300D58-910C-4BBC-8557-BBE132C9EE94}">
      <dgm:prSet/>
      <dgm:spPr/>
      <dgm:t>
        <a:bodyPr/>
        <a:lstStyle/>
        <a:p>
          <a:endParaRPr lang="pt-BR" b="1"/>
        </a:p>
      </dgm:t>
    </dgm:pt>
    <dgm:pt modelId="{1D547483-8BCF-448A-9482-7CCBDF22F22E}">
      <dgm:prSet phldrT="[Texto]"/>
      <dgm:spPr/>
      <dgm:t>
        <a:bodyPr/>
        <a:lstStyle/>
        <a:p>
          <a:r>
            <a:rPr lang="pt-BR" b="1" dirty="0"/>
            <a:t>2º Passo – Acessar Processos RH / Avaliação de Estágio Probatório/Avaliação de Estágio Probatório – Membro CAEP</a:t>
          </a:r>
        </a:p>
      </dgm:t>
    </dgm:pt>
    <dgm:pt modelId="{DD0C5135-A0BD-4FE0-AE5B-E56DFBB36549}" type="parTrans" cxnId="{E7F2C01F-DFB8-4312-951A-60B7A5B0919B}">
      <dgm:prSet/>
      <dgm:spPr/>
      <dgm:t>
        <a:bodyPr/>
        <a:lstStyle/>
        <a:p>
          <a:endParaRPr lang="pt-BR" b="1"/>
        </a:p>
      </dgm:t>
    </dgm:pt>
    <dgm:pt modelId="{7750C980-7859-4A20-9279-A5321852EF17}" type="sibTrans" cxnId="{E7F2C01F-DFB8-4312-951A-60B7A5B0919B}">
      <dgm:prSet/>
      <dgm:spPr/>
      <dgm:t>
        <a:bodyPr/>
        <a:lstStyle/>
        <a:p>
          <a:endParaRPr lang="pt-BR" b="1"/>
        </a:p>
      </dgm:t>
    </dgm:pt>
    <dgm:pt modelId="{DD1DBEB3-957B-4DF2-91F1-2FCC880BE948}">
      <dgm:prSet phldrT="[Texto]"/>
      <dgm:spPr/>
      <dgm:t>
        <a:bodyPr/>
        <a:lstStyle/>
        <a:p>
          <a:r>
            <a:rPr lang="pt-BR" b="1" dirty="0"/>
            <a:t>3º Passo – Selecionar o processo e ciclo a homologar</a:t>
          </a:r>
        </a:p>
      </dgm:t>
    </dgm:pt>
    <dgm:pt modelId="{9559854C-C10E-4B97-98A6-0C433A565704}" type="parTrans" cxnId="{A3D8221C-2353-4D79-9F20-EF0CFD069D1D}">
      <dgm:prSet/>
      <dgm:spPr/>
      <dgm:t>
        <a:bodyPr/>
        <a:lstStyle/>
        <a:p>
          <a:endParaRPr lang="pt-BR" b="1"/>
        </a:p>
      </dgm:t>
    </dgm:pt>
    <dgm:pt modelId="{78BC2E67-CFCA-4FBA-8A2A-58A2E67A5799}" type="sibTrans" cxnId="{A3D8221C-2353-4D79-9F20-EF0CFD069D1D}">
      <dgm:prSet/>
      <dgm:spPr/>
      <dgm:t>
        <a:bodyPr/>
        <a:lstStyle/>
        <a:p>
          <a:endParaRPr lang="pt-BR" b="1"/>
        </a:p>
      </dgm:t>
    </dgm:pt>
    <dgm:pt modelId="{8CA99C9A-54FA-4644-8074-BB55B946485C}">
      <dgm:prSet custT="1"/>
      <dgm:spPr/>
      <dgm:t>
        <a:bodyPr/>
        <a:lstStyle/>
        <a:p>
          <a:r>
            <a:rPr lang="pt-BR" sz="1600" b="1" dirty="0"/>
            <a:t>4º Passo – Marcar avaliação a homologar</a:t>
          </a:r>
        </a:p>
      </dgm:t>
    </dgm:pt>
    <dgm:pt modelId="{57EF4557-65D7-46B9-A5C8-8974D8566C0A}" type="parTrans" cxnId="{3D0F6FE6-E482-4748-B7A9-4458AEF2B807}">
      <dgm:prSet/>
      <dgm:spPr/>
      <dgm:t>
        <a:bodyPr/>
        <a:lstStyle/>
        <a:p>
          <a:endParaRPr lang="pt-BR" b="1"/>
        </a:p>
      </dgm:t>
    </dgm:pt>
    <dgm:pt modelId="{CCA4552B-A9FF-49E8-80B7-3DD9A0B18F47}" type="sibTrans" cxnId="{3D0F6FE6-E482-4748-B7A9-4458AEF2B807}">
      <dgm:prSet/>
      <dgm:spPr/>
      <dgm:t>
        <a:bodyPr/>
        <a:lstStyle/>
        <a:p>
          <a:endParaRPr lang="pt-BR" b="1"/>
        </a:p>
      </dgm:t>
    </dgm:pt>
    <dgm:pt modelId="{1CFC41AE-FFB4-4B61-A29A-8A3B9239B396}">
      <dgm:prSet/>
      <dgm:spPr/>
      <dgm:t>
        <a:bodyPr/>
        <a:lstStyle/>
        <a:p>
          <a:r>
            <a:rPr lang="pt-BR" b="1" dirty="0"/>
            <a:t>5º Passar – Assinar homologação</a:t>
          </a:r>
        </a:p>
      </dgm:t>
    </dgm:pt>
    <dgm:pt modelId="{4F1881B1-0079-4F63-9FF1-5BE4183D9B99}" type="parTrans" cxnId="{B0B2FCDF-90AB-409E-9467-74732A84EFDE}">
      <dgm:prSet/>
      <dgm:spPr/>
      <dgm:t>
        <a:bodyPr/>
        <a:lstStyle/>
        <a:p>
          <a:endParaRPr lang="pt-BR" b="1"/>
        </a:p>
      </dgm:t>
    </dgm:pt>
    <dgm:pt modelId="{3AADA809-77D0-41AE-A96C-413B5899D780}" type="sibTrans" cxnId="{B0B2FCDF-90AB-409E-9467-74732A84EFDE}">
      <dgm:prSet/>
      <dgm:spPr/>
      <dgm:t>
        <a:bodyPr/>
        <a:lstStyle/>
        <a:p>
          <a:endParaRPr lang="pt-BR" b="1"/>
        </a:p>
      </dgm:t>
    </dgm:pt>
    <dgm:pt modelId="{18122707-6064-4D32-9D03-806B8FD2C697}" type="pres">
      <dgm:prSet presAssocID="{7AEEEECF-5657-4BB4-9986-215EC50720E2}" presName="Name0" presStyleCnt="0">
        <dgm:presLayoutVars>
          <dgm:chMax val="7"/>
          <dgm:chPref val="7"/>
          <dgm:dir/>
        </dgm:presLayoutVars>
      </dgm:prSet>
      <dgm:spPr/>
    </dgm:pt>
    <dgm:pt modelId="{C9D4AA32-3914-4CF8-B08E-30E3E3E44A23}" type="pres">
      <dgm:prSet presAssocID="{7AEEEECF-5657-4BB4-9986-215EC50720E2}" presName="Name1" presStyleCnt="0"/>
      <dgm:spPr/>
    </dgm:pt>
    <dgm:pt modelId="{1D5B1E8B-6F2D-4C5E-8872-0B2C1C24B95B}" type="pres">
      <dgm:prSet presAssocID="{7AEEEECF-5657-4BB4-9986-215EC50720E2}" presName="cycle" presStyleCnt="0"/>
      <dgm:spPr/>
    </dgm:pt>
    <dgm:pt modelId="{3DE4C4D8-009A-4DE3-A5D8-01E9487551DD}" type="pres">
      <dgm:prSet presAssocID="{7AEEEECF-5657-4BB4-9986-215EC50720E2}" presName="srcNode" presStyleLbl="node1" presStyleIdx="0" presStyleCnt="5"/>
      <dgm:spPr/>
    </dgm:pt>
    <dgm:pt modelId="{FB1CF632-46B2-4866-ABB3-0B42F0A1C28A}" type="pres">
      <dgm:prSet presAssocID="{7AEEEECF-5657-4BB4-9986-215EC50720E2}" presName="conn" presStyleLbl="parChTrans1D2" presStyleIdx="0" presStyleCnt="1"/>
      <dgm:spPr/>
    </dgm:pt>
    <dgm:pt modelId="{59AA6558-21BD-4814-8536-D291681200BC}" type="pres">
      <dgm:prSet presAssocID="{7AEEEECF-5657-4BB4-9986-215EC50720E2}" presName="extraNode" presStyleLbl="node1" presStyleIdx="0" presStyleCnt="5"/>
      <dgm:spPr/>
    </dgm:pt>
    <dgm:pt modelId="{A7CD6BD9-6075-4F08-B3DB-05ED90632B3D}" type="pres">
      <dgm:prSet presAssocID="{7AEEEECF-5657-4BB4-9986-215EC50720E2}" presName="dstNode" presStyleLbl="node1" presStyleIdx="0" presStyleCnt="5"/>
      <dgm:spPr/>
    </dgm:pt>
    <dgm:pt modelId="{2D2716B1-4066-48A0-8884-28FB9AA7E7E3}" type="pres">
      <dgm:prSet presAssocID="{AA1D4019-7C2A-4686-B30B-21FF8644E58E}" presName="text_1" presStyleLbl="node1" presStyleIdx="0" presStyleCnt="5">
        <dgm:presLayoutVars>
          <dgm:bulletEnabled val="1"/>
        </dgm:presLayoutVars>
      </dgm:prSet>
      <dgm:spPr/>
    </dgm:pt>
    <dgm:pt modelId="{F3107C68-798F-43AD-9FE3-AB3EB14C1EA8}" type="pres">
      <dgm:prSet presAssocID="{AA1D4019-7C2A-4686-B30B-21FF8644E58E}" presName="accent_1" presStyleCnt="0"/>
      <dgm:spPr/>
    </dgm:pt>
    <dgm:pt modelId="{F46086AB-B23F-41B8-B0B6-DE03FCEEC5F6}" type="pres">
      <dgm:prSet presAssocID="{AA1D4019-7C2A-4686-B30B-21FF8644E58E}" presName="accentRepeatNode" presStyleLbl="solidFgAcc1" presStyleIdx="0" presStyleCnt="5"/>
      <dgm:spPr/>
    </dgm:pt>
    <dgm:pt modelId="{6E7FE428-80D7-4668-AD53-09ECD91EFB09}" type="pres">
      <dgm:prSet presAssocID="{1D547483-8BCF-448A-9482-7CCBDF22F22E}" presName="text_2" presStyleLbl="node1" presStyleIdx="1" presStyleCnt="5" custLinFactNeighborX="1431" custLinFactNeighborY="6546">
        <dgm:presLayoutVars>
          <dgm:bulletEnabled val="1"/>
        </dgm:presLayoutVars>
      </dgm:prSet>
      <dgm:spPr/>
    </dgm:pt>
    <dgm:pt modelId="{0ADFA3C6-7A4E-4BEF-B5C0-EDFB731A1BC8}" type="pres">
      <dgm:prSet presAssocID="{1D547483-8BCF-448A-9482-7CCBDF22F22E}" presName="accent_2" presStyleCnt="0"/>
      <dgm:spPr/>
    </dgm:pt>
    <dgm:pt modelId="{5F059259-A4D8-48D9-861B-742C5CE69C01}" type="pres">
      <dgm:prSet presAssocID="{1D547483-8BCF-448A-9482-7CCBDF22F22E}" presName="accentRepeatNode" presStyleLbl="solidFgAcc1" presStyleIdx="1" presStyleCnt="5"/>
      <dgm:spPr/>
    </dgm:pt>
    <dgm:pt modelId="{552B146C-33E0-4B08-A7BF-FC8AE7510201}" type="pres">
      <dgm:prSet presAssocID="{DD1DBEB3-957B-4DF2-91F1-2FCC880BE948}" presName="text_3" presStyleLbl="node1" presStyleIdx="2" presStyleCnt="5">
        <dgm:presLayoutVars>
          <dgm:bulletEnabled val="1"/>
        </dgm:presLayoutVars>
      </dgm:prSet>
      <dgm:spPr/>
    </dgm:pt>
    <dgm:pt modelId="{EB02468E-9C2C-4B88-ACB5-D4BA2B7061D6}" type="pres">
      <dgm:prSet presAssocID="{DD1DBEB3-957B-4DF2-91F1-2FCC880BE948}" presName="accent_3" presStyleCnt="0"/>
      <dgm:spPr/>
    </dgm:pt>
    <dgm:pt modelId="{22089482-434C-4684-9A64-F400591C5710}" type="pres">
      <dgm:prSet presAssocID="{DD1DBEB3-957B-4DF2-91F1-2FCC880BE948}" presName="accentRepeatNode" presStyleLbl="solidFgAcc1" presStyleIdx="2" presStyleCnt="5"/>
      <dgm:spPr/>
    </dgm:pt>
    <dgm:pt modelId="{EDBA9FAD-96BD-46E2-B2B2-37BD0E832C82}" type="pres">
      <dgm:prSet presAssocID="{8CA99C9A-54FA-4644-8074-BB55B946485C}" presName="text_4" presStyleLbl="node1" presStyleIdx="3" presStyleCnt="5">
        <dgm:presLayoutVars>
          <dgm:bulletEnabled val="1"/>
        </dgm:presLayoutVars>
      </dgm:prSet>
      <dgm:spPr/>
    </dgm:pt>
    <dgm:pt modelId="{3AEDC868-EBD9-415A-8E87-81BD0823E589}" type="pres">
      <dgm:prSet presAssocID="{8CA99C9A-54FA-4644-8074-BB55B946485C}" presName="accent_4" presStyleCnt="0"/>
      <dgm:spPr/>
    </dgm:pt>
    <dgm:pt modelId="{4EEE1114-E396-4583-B06C-5D4466115845}" type="pres">
      <dgm:prSet presAssocID="{8CA99C9A-54FA-4644-8074-BB55B946485C}" presName="accentRepeatNode" presStyleLbl="solidFgAcc1" presStyleIdx="3" presStyleCnt="5"/>
      <dgm:spPr/>
    </dgm:pt>
    <dgm:pt modelId="{98CAA9A6-30D8-4DBF-A1DE-6196EA75D754}" type="pres">
      <dgm:prSet presAssocID="{1CFC41AE-FFB4-4B61-A29A-8A3B9239B396}" presName="text_5" presStyleLbl="node1" presStyleIdx="4" presStyleCnt="5">
        <dgm:presLayoutVars>
          <dgm:bulletEnabled val="1"/>
        </dgm:presLayoutVars>
      </dgm:prSet>
      <dgm:spPr/>
    </dgm:pt>
    <dgm:pt modelId="{EEF1B09C-76CC-41D9-93F1-7E16F9E5169B}" type="pres">
      <dgm:prSet presAssocID="{1CFC41AE-FFB4-4B61-A29A-8A3B9239B396}" presName="accent_5" presStyleCnt="0"/>
      <dgm:spPr/>
    </dgm:pt>
    <dgm:pt modelId="{B3001804-8C89-4CFE-A724-252BE45B0808}" type="pres">
      <dgm:prSet presAssocID="{1CFC41AE-FFB4-4B61-A29A-8A3B9239B396}" presName="accentRepeatNode" presStyleLbl="solidFgAcc1" presStyleIdx="4" presStyleCnt="5"/>
      <dgm:spPr/>
    </dgm:pt>
  </dgm:ptLst>
  <dgm:cxnLst>
    <dgm:cxn modelId="{A3D8221C-2353-4D79-9F20-EF0CFD069D1D}" srcId="{7AEEEECF-5657-4BB4-9986-215EC50720E2}" destId="{DD1DBEB3-957B-4DF2-91F1-2FCC880BE948}" srcOrd="2" destOrd="0" parTransId="{9559854C-C10E-4B97-98A6-0C433A565704}" sibTransId="{78BC2E67-CFCA-4FBA-8A2A-58A2E67A5799}"/>
    <dgm:cxn modelId="{E7F2C01F-DFB8-4312-951A-60B7A5B0919B}" srcId="{7AEEEECF-5657-4BB4-9986-215EC50720E2}" destId="{1D547483-8BCF-448A-9482-7CCBDF22F22E}" srcOrd="1" destOrd="0" parTransId="{DD0C5135-A0BD-4FE0-AE5B-E56DFBB36549}" sibTransId="{7750C980-7859-4A20-9279-A5321852EF17}"/>
    <dgm:cxn modelId="{6182235E-EBCF-4EF1-9244-35AC1363C2D2}" type="presOf" srcId="{DD1DBEB3-957B-4DF2-91F1-2FCC880BE948}" destId="{552B146C-33E0-4B08-A7BF-FC8AE7510201}" srcOrd="0" destOrd="0" presId="urn:microsoft.com/office/officeart/2008/layout/VerticalCurvedList"/>
    <dgm:cxn modelId="{A8326568-3B60-419A-8667-32F9F751509D}" type="presOf" srcId="{1CFC41AE-FFB4-4B61-A29A-8A3B9239B396}" destId="{98CAA9A6-30D8-4DBF-A1DE-6196EA75D754}" srcOrd="0" destOrd="0" presId="urn:microsoft.com/office/officeart/2008/layout/VerticalCurvedList"/>
    <dgm:cxn modelId="{D40FF448-66FE-4A44-8DC4-72EF846A1B28}" type="presOf" srcId="{9E6A46A4-5BD0-4427-81B1-FBFBBF49D5C3}" destId="{FB1CF632-46B2-4866-ABB3-0B42F0A1C28A}" srcOrd="0" destOrd="0" presId="urn:microsoft.com/office/officeart/2008/layout/VerticalCurvedList"/>
    <dgm:cxn modelId="{EEBB5555-774A-47DB-9853-057D11001AD1}" type="presOf" srcId="{8CA99C9A-54FA-4644-8074-BB55B946485C}" destId="{EDBA9FAD-96BD-46E2-B2B2-37BD0E832C82}" srcOrd="0" destOrd="0" presId="urn:microsoft.com/office/officeart/2008/layout/VerticalCurvedList"/>
    <dgm:cxn modelId="{04300D58-910C-4BBC-8557-BBE132C9EE94}" srcId="{7AEEEECF-5657-4BB4-9986-215EC50720E2}" destId="{AA1D4019-7C2A-4686-B30B-21FF8644E58E}" srcOrd="0" destOrd="0" parTransId="{B859F665-F966-4C62-8B74-5FB25C75435C}" sibTransId="{9E6A46A4-5BD0-4427-81B1-FBFBBF49D5C3}"/>
    <dgm:cxn modelId="{C166027D-3460-4752-8B97-317BCFAEA8EA}" type="presOf" srcId="{1D547483-8BCF-448A-9482-7CCBDF22F22E}" destId="{6E7FE428-80D7-4668-AD53-09ECD91EFB09}" srcOrd="0" destOrd="0" presId="urn:microsoft.com/office/officeart/2008/layout/VerticalCurvedList"/>
    <dgm:cxn modelId="{729413A9-570D-4DD4-943A-FFB70C7D26F8}" type="presOf" srcId="{AA1D4019-7C2A-4686-B30B-21FF8644E58E}" destId="{2D2716B1-4066-48A0-8884-28FB9AA7E7E3}" srcOrd="0" destOrd="0" presId="urn:microsoft.com/office/officeart/2008/layout/VerticalCurvedList"/>
    <dgm:cxn modelId="{B0B2FCDF-90AB-409E-9467-74732A84EFDE}" srcId="{7AEEEECF-5657-4BB4-9986-215EC50720E2}" destId="{1CFC41AE-FFB4-4B61-A29A-8A3B9239B396}" srcOrd="4" destOrd="0" parTransId="{4F1881B1-0079-4F63-9FF1-5BE4183D9B99}" sibTransId="{3AADA809-77D0-41AE-A96C-413B5899D780}"/>
    <dgm:cxn modelId="{3F9243E1-9396-4281-8F9B-EEAD0BA5915B}" type="presOf" srcId="{7AEEEECF-5657-4BB4-9986-215EC50720E2}" destId="{18122707-6064-4D32-9D03-806B8FD2C697}" srcOrd="0" destOrd="0" presId="urn:microsoft.com/office/officeart/2008/layout/VerticalCurvedList"/>
    <dgm:cxn modelId="{3D0F6FE6-E482-4748-B7A9-4458AEF2B807}" srcId="{7AEEEECF-5657-4BB4-9986-215EC50720E2}" destId="{8CA99C9A-54FA-4644-8074-BB55B946485C}" srcOrd="3" destOrd="0" parTransId="{57EF4557-65D7-46B9-A5C8-8974D8566C0A}" sibTransId="{CCA4552B-A9FF-49E8-80B7-3DD9A0B18F47}"/>
    <dgm:cxn modelId="{C1F30231-6231-49F6-B731-EFB51CF5E63C}" type="presParOf" srcId="{18122707-6064-4D32-9D03-806B8FD2C697}" destId="{C9D4AA32-3914-4CF8-B08E-30E3E3E44A23}" srcOrd="0" destOrd="0" presId="urn:microsoft.com/office/officeart/2008/layout/VerticalCurvedList"/>
    <dgm:cxn modelId="{6054719F-E560-4D55-A1CF-858A0FD8D74A}" type="presParOf" srcId="{C9D4AA32-3914-4CF8-B08E-30E3E3E44A23}" destId="{1D5B1E8B-6F2D-4C5E-8872-0B2C1C24B95B}" srcOrd="0" destOrd="0" presId="urn:microsoft.com/office/officeart/2008/layout/VerticalCurvedList"/>
    <dgm:cxn modelId="{78FC9056-72A4-46E6-AA55-2F508DEF9853}" type="presParOf" srcId="{1D5B1E8B-6F2D-4C5E-8872-0B2C1C24B95B}" destId="{3DE4C4D8-009A-4DE3-A5D8-01E9487551DD}" srcOrd="0" destOrd="0" presId="urn:microsoft.com/office/officeart/2008/layout/VerticalCurvedList"/>
    <dgm:cxn modelId="{DFE01300-2978-408F-A50B-6E9B86C14109}" type="presParOf" srcId="{1D5B1E8B-6F2D-4C5E-8872-0B2C1C24B95B}" destId="{FB1CF632-46B2-4866-ABB3-0B42F0A1C28A}" srcOrd="1" destOrd="0" presId="urn:microsoft.com/office/officeart/2008/layout/VerticalCurvedList"/>
    <dgm:cxn modelId="{9B323601-A306-41D7-91B9-6DB7F07E7BE3}" type="presParOf" srcId="{1D5B1E8B-6F2D-4C5E-8872-0B2C1C24B95B}" destId="{59AA6558-21BD-4814-8536-D291681200BC}" srcOrd="2" destOrd="0" presId="urn:microsoft.com/office/officeart/2008/layout/VerticalCurvedList"/>
    <dgm:cxn modelId="{866FAEE3-41DC-4F3E-B4CF-C793119DEF83}" type="presParOf" srcId="{1D5B1E8B-6F2D-4C5E-8872-0B2C1C24B95B}" destId="{A7CD6BD9-6075-4F08-B3DB-05ED90632B3D}" srcOrd="3" destOrd="0" presId="urn:microsoft.com/office/officeart/2008/layout/VerticalCurvedList"/>
    <dgm:cxn modelId="{A13A46F2-F08D-45E9-92E6-756EAE164B7E}" type="presParOf" srcId="{C9D4AA32-3914-4CF8-B08E-30E3E3E44A23}" destId="{2D2716B1-4066-48A0-8884-28FB9AA7E7E3}" srcOrd="1" destOrd="0" presId="urn:microsoft.com/office/officeart/2008/layout/VerticalCurvedList"/>
    <dgm:cxn modelId="{4DD0115C-FD10-4A45-9E3B-BEF4472A368E}" type="presParOf" srcId="{C9D4AA32-3914-4CF8-B08E-30E3E3E44A23}" destId="{F3107C68-798F-43AD-9FE3-AB3EB14C1EA8}" srcOrd="2" destOrd="0" presId="urn:microsoft.com/office/officeart/2008/layout/VerticalCurvedList"/>
    <dgm:cxn modelId="{8A313984-C67B-4BF1-853D-3472DB89341E}" type="presParOf" srcId="{F3107C68-798F-43AD-9FE3-AB3EB14C1EA8}" destId="{F46086AB-B23F-41B8-B0B6-DE03FCEEC5F6}" srcOrd="0" destOrd="0" presId="urn:microsoft.com/office/officeart/2008/layout/VerticalCurvedList"/>
    <dgm:cxn modelId="{FD3D2910-D48C-468E-8462-C657E6CAB477}" type="presParOf" srcId="{C9D4AA32-3914-4CF8-B08E-30E3E3E44A23}" destId="{6E7FE428-80D7-4668-AD53-09ECD91EFB09}" srcOrd="3" destOrd="0" presId="urn:microsoft.com/office/officeart/2008/layout/VerticalCurvedList"/>
    <dgm:cxn modelId="{22D4203E-70A1-4792-B0C9-F84AAE1266DE}" type="presParOf" srcId="{C9D4AA32-3914-4CF8-B08E-30E3E3E44A23}" destId="{0ADFA3C6-7A4E-4BEF-B5C0-EDFB731A1BC8}" srcOrd="4" destOrd="0" presId="urn:microsoft.com/office/officeart/2008/layout/VerticalCurvedList"/>
    <dgm:cxn modelId="{E719FAB6-5DB2-4931-BFB0-D5BAB3D0037E}" type="presParOf" srcId="{0ADFA3C6-7A4E-4BEF-B5C0-EDFB731A1BC8}" destId="{5F059259-A4D8-48D9-861B-742C5CE69C01}" srcOrd="0" destOrd="0" presId="urn:microsoft.com/office/officeart/2008/layout/VerticalCurvedList"/>
    <dgm:cxn modelId="{F3DAAAD1-0A25-4D10-AD91-AEB2777F63C9}" type="presParOf" srcId="{C9D4AA32-3914-4CF8-B08E-30E3E3E44A23}" destId="{552B146C-33E0-4B08-A7BF-FC8AE7510201}" srcOrd="5" destOrd="0" presId="urn:microsoft.com/office/officeart/2008/layout/VerticalCurvedList"/>
    <dgm:cxn modelId="{F9BBD073-C450-446B-8335-085E3576C7D7}" type="presParOf" srcId="{C9D4AA32-3914-4CF8-B08E-30E3E3E44A23}" destId="{EB02468E-9C2C-4B88-ACB5-D4BA2B7061D6}" srcOrd="6" destOrd="0" presId="urn:microsoft.com/office/officeart/2008/layout/VerticalCurvedList"/>
    <dgm:cxn modelId="{7A48BE3B-B1EE-4A86-B1BC-0DA017448F06}" type="presParOf" srcId="{EB02468E-9C2C-4B88-ACB5-D4BA2B7061D6}" destId="{22089482-434C-4684-9A64-F400591C5710}" srcOrd="0" destOrd="0" presId="urn:microsoft.com/office/officeart/2008/layout/VerticalCurvedList"/>
    <dgm:cxn modelId="{EDEB3E71-6414-4DC8-933B-C41E746BE188}" type="presParOf" srcId="{C9D4AA32-3914-4CF8-B08E-30E3E3E44A23}" destId="{EDBA9FAD-96BD-46E2-B2B2-37BD0E832C82}" srcOrd="7" destOrd="0" presId="urn:microsoft.com/office/officeart/2008/layout/VerticalCurvedList"/>
    <dgm:cxn modelId="{000232E9-550C-47BA-89AE-480109EE5B7D}" type="presParOf" srcId="{C9D4AA32-3914-4CF8-B08E-30E3E3E44A23}" destId="{3AEDC868-EBD9-415A-8E87-81BD0823E589}" srcOrd="8" destOrd="0" presId="urn:microsoft.com/office/officeart/2008/layout/VerticalCurvedList"/>
    <dgm:cxn modelId="{34A4D5D8-47EE-4BB1-81E4-C9E441FF75E1}" type="presParOf" srcId="{3AEDC868-EBD9-415A-8E87-81BD0823E589}" destId="{4EEE1114-E396-4583-B06C-5D4466115845}" srcOrd="0" destOrd="0" presId="urn:microsoft.com/office/officeart/2008/layout/VerticalCurvedList"/>
    <dgm:cxn modelId="{0F451FCD-9D31-439B-8933-75C2AD23EED2}" type="presParOf" srcId="{C9D4AA32-3914-4CF8-B08E-30E3E3E44A23}" destId="{98CAA9A6-30D8-4DBF-A1DE-6196EA75D754}" srcOrd="9" destOrd="0" presId="urn:microsoft.com/office/officeart/2008/layout/VerticalCurvedList"/>
    <dgm:cxn modelId="{371E8DF0-D8DE-4A92-8A61-721B07F97F83}" type="presParOf" srcId="{C9D4AA32-3914-4CF8-B08E-30E3E3E44A23}" destId="{EEF1B09C-76CC-41D9-93F1-7E16F9E5169B}" srcOrd="10" destOrd="0" presId="urn:microsoft.com/office/officeart/2008/layout/VerticalCurvedList"/>
    <dgm:cxn modelId="{09537B36-1A1E-4029-8495-79DD55AEA91D}" type="presParOf" srcId="{EEF1B09C-76CC-41D9-93F1-7E16F9E5169B}" destId="{B3001804-8C89-4CFE-A724-252BE45B080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3C9BDE-6A18-4BA0-9B0D-0A62B33BBE41}">
      <dsp:nvSpPr>
        <dsp:cNvPr id="0" name=""/>
        <dsp:cNvSpPr/>
      </dsp:nvSpPr>
      <dsp:spPr>
        <a:xfrm>
          <a:off x="2025101" y="531227"/>
          <a:ext cx="3551599" cy="3551599"/>
        </a:xfrm>
        <a:prstGeom prst="blockArc">
          <a:avLst>
            <a:gd name="adj1" fmla="val 10833012"/>
            <a:gd name="adj2" fmla="val 16239199"/>
            <a:gd name="adj3" fmla="val 4641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0850BD-E211-4161-B4C0-6430E99B157A}">
      <dsp:nvSpPr>
        <dsp:cNvPr id="0" name=""/>
        <dsp:cNvSpPr/>
      </dsp:nvSpPr>
      <dsp:spPr>
        <a:xfrm>
          <a:off x="2025077" y="533536"/>
          <a:ext cx="3551599" cy="3551599"/>
        </a:xfrm>
        <a:prstGeom prst="blockArc">
          <a:avLst>
            <a:gd name="adj1" fmla="val 5399794"/>
            <a:gd name="adj2" fmla="val 10837586"/>
            <a:gd name="adj3" fmla="val 4641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63E79F-BA76-44AB-82E9-031487F874BC}">
      <dsp:nvSpPr>
        <dsp:cNvPr id="0" name=""/>
        <dsp:cNvSpPr/>
      </dsp:nvSpPr>
      <dsp:spPr>
        <a:xfrm>
          <a:off x="2111802" y="535700"/>
          <a:ext cx="3551599" cy="3551599"/>
        </a:xfrm>
        <a:prstGeom prst="blockArc">
          <a:avLst>
            <a:gd name="adj1" fmla="val 21580119"/>
            <a:gd name="adj2" fmla="val 5571742"/>
            <a:gd name="adj3" fmla="val 4641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8365BA-A31A-4E31-90D5-2791B1DA8719}">
      <dsp:nvSpPr>
        <dsp:cNvPr id="0" name=""/>
        <dsp:cNvSpPr/>
      </dsp:nvSpPr>
      <dsp:spPr>
        <a:xfrm>
          <a:off x="2111778" y="530050"/>
          <a:ext cx="3551599" cy="3551599"/>
        </a:xfrm>
        <a:prstGeom prst="blockArc">
          <a:avLst>
            <a:gd name="adj1" fmla="val 16067382"/>
            <a:gd name="adj2" fmla="val 21591317"/>
            <a:gd name="adj3" fmla="val 4641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21C31F-1169-4F1B-957B-5127EA6D075A}">
      <dsp:nvSpPr>
        <dsp:cNvPr id="0" name=""/>
        <dsp:cNvSpPr/>
      </dsp:nvSpPr>
      <dsp:spPr>
        <a:xfrm>
          <a:off x="2983436" y="1491790"/>
          <a:ext cx="1635090" cy="16350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Atores</a:t>
          </a:r>
          <a:r>
            <a:rPr lang="pt-BR" sz="1600" kern="1200" dirty="0"/>
            <a:t> </a:t>
          </a:r>
          <a:r>
            <a:rPr lang="pt-BR" sz="1600" b="1" kern="1200" dirty="0"/>
            <a:t>Envolvidos</a:t>
          </a:r>
        </a:p>
      </dsp:txBody>
      <dsp:txXfrm>
        <a:off x="3222889" y="1731243"/>
        <a:ext cx="1156184" cy="1156184"/>
      </dsp:txXfrm>
    </dsp:sp>
    <dsp:sp modelId="{59727021-9E9D-4052-9EE3-8E78FEE04F86}">
      <dsp:nvSpPr>
        <dsp:cNvPr id="0" name=""/>
        <dsp:cNvSpPr/>
      </dsp:nvSpPr>
      <dsp:spPr>
        <a:xfrm>
          <a:off x="3248398" y="263"/>
          <a:ext cx="1144563" cy="114456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Avaliador</a:t>
          </a:r>
        </a:p>
      </dsp:txBody>
      <dsp:txXfrm>
        <a:off x="3416015" y="167880"/>
        <a:ext cx="809329" cy="809329"/>
      </dsp:txXfrm>
    </dsp:sp>
    <dsp:sp modelId="{F0693636-B380-4DCF-BD5F-C5A0E0D65349}">
      <dsp:nvSpPr>
        <dsp:cNvPr id="0" name=""/>
        <dsp:cNvSpPr/>
      </dsp:nvSpPr>
      <dsp:spPr>
        <a:xfrm>
          <a:off x="5049887" y="1729187"/>
          <a:ext cx="1144563" cy="114456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7150" cap="flat" cmpd="sng" algn="ctr">
          <a:solidFill>
            <a:srgbClr val="FFFF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CAEP</a:t>
          </a:r>
        </a:p>
      </dsp:txBody>
      <dsp:txXfrm>
        <a:off x="5217504" y="1896804"/>
        <a:ext cx="809329" cy="809329"/>
      </dsp:txXfrm>
    </dsp:sp>
    <dsp:sp modelId="{F03FCC38-2B4A-4100-B7C7-4979182ABEDB}">
      <dsp:nvSpPr>
        <dsp:cNvPr id="0" name=""/>
        <dsp:cNvSpPr/>
      </dsp:nvSpPr>
      <dsp:spPr>
        <a:xfrm>
          <a:off x="3228700" y="3471650"/>
          <a:ext cx="1144563" cy="114456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RH</a:t>
          </a:r>
        </a:p>
      </dsp:txBody>
      <dsp:txXfrm>
        <a:off x="3396317" y="3639267"/>
        <a:ext cx="809329" cy="809329"/>
      </dsp:txXfrm>
    </dsp:sp>
    <dsp:sp modelId="{2F6A89D0-AADA-4500-BD7B-B1CF9612B381}">
      <dsp:nvSpPr>
        <dsp:cNvPr id="0" name=""/>
        <dsp:cNvSpPr/>
      </dsp:nvSpPr>
      <dsp:spPr>
        <a:xfrm>
          <a:off x="1494104" y="1718089"/>
          <a:ext cx="1144563" cy="114456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Servidor</a:t>
          </a:r>
        </a:p>
      </dsp:txBody>
      <dsp:txXfrm>
        <a:off x="1661721" y="1885706"/>
        <a:ext cx="809329" cy="8093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BE51F1-C0E4-4FC6-AAC4-A53C9FB66CCC}">
      <dsp:nvSpPr>
        <dsp:cNvPr id="0" name=""/>
        <dsp:cNvSpPr/>
      </dsp:nvSpPr>
      <dsp:spPr>
        <a:xfrm>
          <a:off x="0" y="0"/>
          <a:ext cx="8698341" cy="84831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Integrada por servidores ocupantes de cargos efetivos, estáveis e com formação de nível superior, composta no mínimo por 3 (três) servidores titulares e respectivos suplentes</a:t>
          </a:r>
        </a:p>
      </dsp:txBody>
      <dsp:txXfrm>
        <a:off x="24846" y="24846"/>
        <a:ext cx="7683690" cy="798623"/>
      </dsp:txXfrm>
    </dsp:sp>
    <dsp:sp modelId="{08109248-D2FF-4126-B203-84EE89E1D943}">
      <dsp:nvSpPr>
        <dsp:cNvPr id="0" name=""/>
        <dsp:cNvSpPr/>
      </dsp:nvSpPr>
      <dsp:spPr>
        <a:xfrm>
          <a:off x="649551" y="966137"/>
          <a:ext cx="8698341" cy="84831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Com o objetivo de promover a avaliação do cumprimento dos requisitos essenciais à aprovação em estágio probatório pelos servidores públicos nomeados para o exercício de cargo público efetivo</a:t>
          </a:r>
        </a:p>
      </dsp:txBody>
      <dsp:txXfrm>
        <a:off x="674397" y="990983"/>
        <a:ext cx="7447693" cy="798623"/>
      </dsp:txXfrm>
    </dsp:sp>
    <dsp:sp modelId="{977E530D-7F0C-4416-B50D-BAABDDA362C8}">
      <dsp:nvSpPr>
        <dsp:cNvPr id="0" name=""/>
        <dsp:cNvSpPr/>
      </dsp:nvSpPr>
      <dsp:spPr>
        <a:xfrm>
          <a:off x="1299103" y="1932275"/>
          <a:ext cx="8698341" cy="84831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O ato de designação da CAEP deverá indicar o servidor que irá presidir</a:t>
          </a:r>
        </a:p>
      </dsp:txBody>
      <dsp:txXfrm>
        <a:off x="1323949" y="1957121"/>
        <a:ext cx="7447693" cy="798623"/>
      </dsp:txXfrm>
    </dsp:sp>
    <dsp:sp modelId="{119CB9FA-1040-4DC6-8822-0508F986D145}">
      <dsp:nvSpPr>
        <dsp:cNvPr id="0" name=""/>
        <dsp:cNvSpPr/>
      </dsp:nvSpPr>
      <dsp:spPr>
        <a:xfrm>
          <a:off x="1948654" y="2898412"/>
          <a:ext cx="8698341" cy="84831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Quando os órgãos e entidades não dispuserem, em seus quadros funcionais, de servidores suficientes com o perfil necessário à composição da CAEP, a SEGER deverá indicar os servidores públicos aptos a constituírem a CAEP para essas instituições.</a:t>
          </a:r>
        </a:p>
      </dsp:txBody>
      <dsp:txXfrm>
        <a:off x="1973500" y="2923258"/>
        <a:ext cx="7447693" cy="798623"/>
      </dsp:txXfrm>
    </dsp:sp>
    <dsp:sp modelId="{3193F92C-BD77-4A3E-A1FA-292408DA5653}">
      <dsp:nvSpPr>
        <dsp:cNvPr id="0" name=""/>
        <dsp:cNvSpPr/>
      </dsp:nvSpPr>
      <dsp:spPr>
        <a:xfrm>
          <a:off x="2598206" y="3864550"/>
          <a:ext cx="8698341" cy="84831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O desempenho das funções na CAEP dar-se-á sem prejuízo das demais atribuições funcionais de seus integrantes e será considerado serviço prestado ao órgão ou entidade</a:t>
          </a:r>
        </a:p>
      </dsp:txBody>
      <dsp:txXfrm>
        <a:off x="2623052" y="3889396"/>
        <a:ext cx="7447693" cy="798623"/>
      </dsp:txXfrm>
    </dsp:sp>
    <dsp:sp modelId="{71C5656A-4A7F-4C24-9B6D-483282782AB5}">
      <dsp:nvSpPr>
        <dsp:cNvPr id="0" name=""/>
        <dsp:cNvSpPr/>
      </dsp:nvSpPr>
      <dsp:spPr>
        <a:xfrm>
          <a:off x="8146936" y="619741"/>
          <a:ext cx="551405" cy="55140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b="1" kern="1200"/>
        </a:p>
      </dsp:txBody>
      <dsp:txXfrm>
        <a:off x="8271002" y="619741"/>
        <a:ext cx="303273" cy="414932"/>
      </dsp:txXfrm>
    </dsp:sp>
    <dsp:sp modelId="{2898B10B-7436-4264-A8F9-7D321C08663F}">
      <dsp:nvSpPr>
        <dsp:cNvPr id="0" name=""/>
        <dsp:cNvSpPr/>
      </dsp:nvSpPr>
      <dsp:spPr>
        <a:xfrm>
          <a:off x="8796488" y="1585879"/>
          <a:ext cx="551405" cy="55140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b="1" kern="1200"/>
        </a:p>
      </dsp:txBody>
      <dsp:txXfrm>
        <a:off x="8920554" y="1585879"/>
        <a:ext cx="303273" cy="414932"/>
      </dsp:txXfrm>
    </dsp:sp>
    <dsp:sp modelId="{EC52C8AC-FD6A-414A-912B-C42A08DA3437}">
      <dsp:nvSpPr>
        <dsp:cNvPr id="0" name=""/>
        <dsp:cNvSpPr/>
      </dsp:nvSpPr>
      <dsp:spPr>
        <a:xfrm>
          <a:off x="9446039" y="2537878"/>
          <a:ext cx="551405" cy="55140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b="1" kern="1200"/>
        </a:p>
      </dsp:txBody>
      <dsp:txXfrm>
        <a:off x="9570105" y="2537878"/>
        <a:ext cx="303273" cy="414932"/>
      </dsp:txXfrm>
    </dsp:sp>
    <dsp:sp modelId="{021C1994-1F02-42C9-9135-7B235CA12F26}">
      <dsp:nvSpPr>
        <dsp:cNvPr id="0" name=""/>
        <dsp:cNvSpPr/>
      </dsp:nvSpPr>
      <dsp:spPr>
        <a:xfrm>
          <a:off x="10095591" y="3513441"/>
          <a:ext cx="551405" cy="551405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400" b="1" kern="1200"/>
        </a:p>
      </dsp:txBody>
      <dsp:txXfrm>
        <a:off x="10219657" y="3513441"/>
        <a:ext cx="303273" cy="4149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88BFD8-A22D-4B30-9483-3409897870D9}">
      <dsp:nvSpPr>
        <dsp:cNvPr id="0" name=""/>
        <dsp:cNvSpPr/>
      </dsp:nvSpPr>
      <dsp:spPr>
        <a:xfrm>
          <a:off x="1022545" y="2133"/>
          <a:ext cx="2471314" cy="148278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kern="1200" dirty="0">
              <a:solidFill>
                <a:schemeClr val="bg1"/>
              </a:solidFill>
              <a:latin typeface="+mj-lt"/>
            </a:rPr>
            <a:t>Acompanhar e fiscalizar, garantindo a finalização do processo avaliação, antes do findo o período de cumprimento do estágio probatório;</a:t>
          </a:r>
        </a:p>
      </dsp:txBody>
      <dsp:txXfrm>
        <a:off x="1022545" y="2133"/>
        <a:ext cx="2471314" cy="1482788"/>
      </dsp:txXfrm>
    </dsp:sp>
    <dsp:sp modelId="{4ACEF9AA-3E1D-469D-A01D-FEF96B55810D}">
      <dsp:nvSpPr>
        <dsp:cNvPr id="0" name=""/>
        <dsp:cNvSpPr/>
      </dsp:nvSpPr>
      <dsp:spPr>
        <a:xfrm>
          <a:off x="3740991" y="2133"/>
          <a:ext cx="2471314" cy="148278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kern="1200" dirty="0">
              <a:solidFill>
                <a:schemeClr val="bg1"/>
              </a:solidFill>
              <a:latin typeface="+mj-lt"/>
            </a:rPr>
            <a:t>Analisar e decidir os recursos interpostos pelos servidores acerca das avaliações parciais e final do estágio probatório;</a:t>
          </a:r>
        </a:p>
      </dsp:txBody>
      <dsp:txXfrm>
        <a:off x="3740991" y="2133"/>
        <a:ext cx="2471314" cy="1482788"/>
      </dsp:txXfrm>
    </dsp:sp>
    <dsp:sp modelId="{9056AA0F-FF3D-47B4-978E-F5ED164D7930}">
      <dsp:nvSpPr>
        <dsp:cNvPr id="0" name=""/>
        <dsp:cNvSpPr/>
      </dsp:nvSpPr>
      <dsp:spPr>
        <a:xfrm>
          <a:off x="6517043" y="54891"/>
          <a:ext cx="2471314" cy="148278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kern="1200" dirty="0">
              <a:solidFill>
                <a:schemeClr val="bg1"/>
              </a:solidFill>
              <a:latin typeface="+mj-lt"/>
            </a:rPr>
            <a:t> Analisar e homologar após cada período de avaliação, as Avaliações Parciais realizadas no semestre</a:t>
          </a:r>
        </a:p>
      </dsp:txBody>
      <dsp:txXfrm>
        <a:off x="6517043" y="54891"/>
        <a:ext cx="2471314" cy="1482788"/>
      </dsp:txXfrm>
    </dsp:sp>
    <dsp:sp modelId="{6F2A9675-C580-4B4B-92A5-91B656E5D41F}">
      <dsp:nvSpPr>
        <dsp:cNvPr id="0" name=""/>
        <dsp:cNvSpPr/>
      </dsp:nvSpPr>
      <dsp:spPr>
        <a:xfrm>
          <a:off x="1022545" y="1732053"/>
          <a:ext cx="2471314" cy="148278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kern="1200" dirty="0">
              <a:solidFill>
                <a:schemeClr val="bg1"/>
              </a:solidFill>
              <a:latin typeface="+mj-lt"/>
            </a:rPr>
            <a:t>Realizar as diligências necessárias para o esclarecimento de fatos relacionados ao acompanhamento e fiscalização do processo de avaliação do servidor</a:t>
          </a:r>
        </a:p>
      </dsp:txBody>
      <dsp:txXfrm>
        <a:off x="1022545" y="1732053"/>
        <a:ext cx="2471314" cy="1482788"/>
      </dsp:txXfrm>
    </dsp:sp>
    <dsp:sp modelId="{79B5CA93-F023-4ED7-8376-EA80F7223B2A}">
      <dsp:nvSpPr>
        <dsp:cNvPr id="0" name=""/>
        <dsp:cNvSpPr/>
      </dsp:nvSpPr>
      <dsp:spPr>
        <a:xfrm>
          <a:off x="3740991" y="1732053"/>
          <a:ext cx="2471314" cy="148278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kern="1200" dirty="0">
              <a:solidFill>
                <a:schemeClr val="bg1"/>
              </a:solidFill>
              <a:latin typeface="+mj-lt"/>
            </a:rPr>
            <a:t>Proceder à Avaliação Final, que consistirá da consolidação das informações das avaliações parciais, apurando o resultado final da avaliação do estágio probatório, de acordo com as condições estabelecidas no decreto;</a:t>
          </a:r>
        </a:p>
      </dsp:txBody>
      <dsp:txXfrm>
        <a:off x="3740991" y="1732053"/>
        <a:ext cx="2471314" cy="1482788"/>
      </dsp:txXfrm>
    </dsp:sp>
    <dsp:sp modelId="{2B0B2DE5-0981-4209-8C5D-CCE64C678D8B}">
      <dsp:nvSpPr>
        <dsp:cNvPr id="0" name=""/>
        <dsp:cNvSpPr/>
      </dsp:nvSpPr>
      <dsp:spPr>
        <a:xfrm>
          <a:off x="6459437" y="1732053"/>
          <a:ext cx="2471314" cy="148278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kern="1200" dirty="0">
              <a:solidFill>
                <a:schemeClr val="bg1"/>
              </a:solidFill>
              <a:latin typeface="+mj-lt"/>
            </a:rPr>
            <a:t>Emitir relatório conclusivo fundamentado informando quanto à aprovação ou não no estágio probatório no cargo público avaliado</a:t>
          </a:r>
        </a:p>
      </dsp:txBody>
      <dsp:txXfrm>
        <a:off x="6459437" y="1732053"/>
        <a:ext cx="2471314" cy="1482788"/>
      </dsp:txXfrm>
    </dsp:sp>
    <dsp:sp modelId="{3590E977-F283-4894-A18A-41154C2FB4C5}">
      <dsp:nvSpPr>
        <dsp:cNvPr id="0" name=""/>
        <dsp:cNvSpPr/>
      </dsp:nvSpPr>
      <dsp:spPr>
        <a:xfrm>
          <a:off x="2522485" y="3461973"/>
          <a:ext cx="4908326" cy="148278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0" kern="1200" dirty="0">
              <a:solidFill>
                <a:schemeClr val="bg1"/>
              </a:solidFill>
              <a:latin typeface="+mj-lt"/>
            </a:rPr>
            <a:t>Encaminhar o relatório conclusivo, ao secretário do órgão, dirigente máximo da entidade e ao Delegado-Geral para subsidiar a emissão do ato de aprovação no estágio probatório e confirmação no cargo público ocupado ou a exoneração do servidor que não tiver atingido a pontuação necessária à aprovação</a:t>
          </a:r>
        </a:p>
      </dsp:txBody>
      <dsp:txXfrm>
        <a:off x="2522485" y="3461973"/>
        <a:ext cx="4908326" cy="148278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1CF632-46B2-4866-ABB3-0B42F0A1C28A}">
      <dsp:nvSpPr>
        <dsp:cNvPr id="0" name=""/>
        <dsp:cNvSpPr/>
      </dsp:nvSpPr>
      <dsp:spPr>
        <a:xfrm>
          <a:off x="-5199803" y="-796455"/>
          <a:ext cx="6192068" cy="6192068"/>
        </a:xfrm>
        <a:prstGeom prst="blockArc">
          <a:avLst>
            <a:gd name="adj1" fmla="val 18900000"/>
            <a:gd name="adj2" fmla="val 2700000"/>
            <a:gd name="adj3" fmla="val 349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2716B1-4066-48A0-8884-28FB9AA7E7E3}">
      <dsp:nvSpPr>
        <dsp:cNvPr id="0" name=""/>
        <dsp:cNvSpPr/>
      </dsp:nvSpPr>
      <dsp:spPr>
        <a:xfrm>
          <a:off x="519534" y="353583"/>
          <a:ext cx="6121708" cy="70753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1605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1º Passo - Acessar o portal do servidor</a:t>
          </a:r>
        </a:p>
      </dsp:txBody>
      <dsp:txXfrm>
        <a:off x="519534" y="353583"/>
        <a:ext cx="6121708" cy="707534"/>
      </dsp:txXfrm>
    </dsp:sp>
    <dsp:sp modelId="{F46086AB-B23F-41B8-B0B6-DE03FCEEC5F6}">
      <dsp:nvSpPr>
        <dsp:cNvPr id="0" name=""/>
        <dsp:cNvSpPr/>
      </dsp:nvSpPr>
      <dsp:spPr>
        <a:xfrm>
          <a:off x="77325" y="265141"/>
          <a:ext cx="884418" cy="8844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FE428-80D7-4668-AD53-09ECD91EFB09}">
      <dsp:nvSpPr>
        <dsp:cNvPr id="0" name=""/>
        <dsp:cNvSpPr/>
      </dsp:nvSpPr>
      <dsp:spPr>
        <a:xfrm>
          <a:off x="988818" y="1461384"/>
          <a:ext cx="5716063" cy="70753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1605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2º Passo – Acessar Processos RH / Avaliação de Estágio Probatório/Avaliação de Estágio Probatório – Membro CAEP</a:t>
          </a:r>
        </a:p>
      </dsp:txBody>
      <dsp:txXfrm>
        <a:off x="988818" y="1461384"/>
        <a:ext cx="5716063" cy="707534"/>
      </dsp:txXfrm>
    </dsp:sp>
    <dsp:sp modelId="{5F059259-A4D8-48D9-861B-742C5CE69C01}">
      <dsp:nvSpPr>
        <dsp:cNvPr id="0" name=""/>
        <dsp:cNvSpPr/>
      </dsp:nvSpPr>
      <dsp:spPr>
        <a:xfrm>
          <a:off x="482971" y="1326627"/>
          <a:ext cx="884418" cy="8844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2B146C-33E0-4B08-A7BF-FC8AE7510201}">
      <dsp:nvSpPr>
        <dsp:cNvPr id="0" name=""/>
        <dsp:cNvSpPr/>
      </dsp:nvSpPr>
      <dsp:spPr>
        <a:xfrm>
          <a:off x="925180" y="2476554"/>
          <a:ext cx="5716063" cy="70753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1605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3º Passo – Registrar resultado do recurso</a:t>
          </a:r>
        </a:p>
      </dsp:txBody>
      <dsp:txXfrm>
        <a:off x="925180" y="2476554"/>
        <a:ext cx="5716063" cy="707534"/>
      </dsp:txXfrm>
    </dsp:sp>
    <dsp:sp modelId="{22089482-434C-4684-9A64-F400591C5710}">
      <dsp:nvSpPr>
        <dsp:cNvPr id="0" name=""/>
        <dsp:cNvSpPr/>
      </dsp:nvSpPr>
      <dsp:spPr>
        <a:xfrm>
          <a:off x="482971" y="2388112"/>
          <a:ext cx="884418" cy="8844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BA9FAD-96BD-46E2-B2B2-37BD0E832C82}">
      <dsp:nvSpPr>
        <dsp:cNvPr id="0" name=""/>
        <dsp:cNvSpPr/>
      </dsp:nvSpPr>
      <dsp:spPr>
        <a:xfrm>
          <a:off x="519534" y="3538040"/>
          <a:ext cx="6121708" cy="70753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1605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4º Passo – Registrar resumo da decisão</a:t>
          </a:r>
        </a:p>
      </dsp:txBody>
      <dsp:txXfrm>
        <a:off x="519534" y="3538040"/>
        <a:ext cx="6121708" cy="707534"/>
      </dsp:txXfrm>
    </dsp:sp>
    <dsp:sp modelId="{4EEE1114-E396-4583-B06C-5D4466115845}">
      <dsp:nvSpPr>
        <dsp:cNvPr id="0" name=""/>
        <dsp:cNvSpPr/>
      </dsp:nvSpPr>
      <dsp:spPr>
        <a:xfrm>
          <a:off x="77325" y="3449598"/>
          <a:ext cx="884418" cy="8844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1CF632-46B2-4866-ABB3-0B42F0A1C28A}">
      <dsp:nvSpPr>
        <dsp:cNvPr id="0" name=""/>
        <dsp:cNvSpPr/>
      </dsp:nvSpPr>
      <dsp:spPr>
        <a:xfrm>
          <a:off x="-5362464" y="-821183"/>
          <a:ext cx="6385297" cy="6385297"/>
        </a:xfrm>
        <a:prstGeom prst="blockArc">
          <a:avLst>
            <a:gd name="adj1" fmla="val 18900000"/>
            <a:gd name="adj2" fmla="val 2700000"/>
            <a:gd name="adj3" fmla="val 338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2716B1-4066-48A0-8884-28FB9AA7E7E3}">
      <dsp:nvSpPr>
        <dsp:cNvPr id="0" name=""/>
        <dsp:cNvSpPr/>
      </dsp:nvSpPr>
      <dsp:spPr>
        <a:xfrm>
          <a:off x="447275" y="296338"/>
          <a:ext cx="5731620" cy="59305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0738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1º Passo - Acessar o portal do servidor</a:t>
          </a:r>
        </a:p>
      </dsp:txBody>
      <dsp:txXfrm>
        <a:off x="447275" y="296338"/>
        <a:ext cx="5731620" cy="593055"/>
      </dsp:txXfrm>
    </dsp:sp>
    <dsp:sp modelId="{F46086AB-B23F-41B8-B0B6-DE03FCEEC5F6}">
      <dsp:nvSpPr>
        <dsp:cNvPr id="0" name=""/>
        <dsp:cNvSpPr/>
      </dsp:nvSpPr>
      <dsp:spPr>
        <a:xfrm>
          <a:off x="76615" y="222206"/>
          <a:ext cx="741319" cy="7413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7FE428-80D7-4668-AD53-09ECD91EFB09}">
      <dsp:nvSpPr>
        <dsp:cNvPr id="0" name=""/>
        <dsp:cNvSpPr/>
      </dsp:nvSpPr>
      <dsp:spPr>
        <a:xfrm>
          <a:off x="938151" y="1224459"/>
          <a:ext cx="5306654" cy="59305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0738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2º Passo – Acessar Processos RH / Avaliação de Estágio Probatório/Avaliação de Estágio Probatório – Membro CAEP</a:t>
          </a:r>
        </a:p>
      </dsp:txBody>
      <dsp:txXfrm>
        <a:off x="938151" y="1224459"/>
        <a:ext cx="5306654" cy="593055"/>
      </dsp:txXfrm>
    </dsp:sp>
    <dsp:sp modelId="{5F059259-A4D8-48D9-861B-742C5CE69C01}">
      <dsp:nvSpPr>
        <dsp:cNvPr id="0" name=""/>
        <dsp:cNvSpPr/>
      </dsp:nvSpPr>
      <dsp:spPr>
        <a:xfrm>
          <a:off x="501582" y="1111505"/>
          <a:ext cx="741319" cy="7413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2B146C-33E0-4B08-A7BF-FC8AE7510201}">
      <dsp:nvSpPr>
        <dsp:cNvPr id="0" name=""/>
        <dsp:cNvSpPr/>
      </dsp:nvSpPr>
      <dsp:spPr>
        <a:xfrm>
          <a:off x="1002672" y="2074937"/>
          <a:ext cx="5176223" cy="59305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0738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3º Passo – Selecionar o processo e ciclo a homologar</a:t>
          </a:r>
        </a:p>
      </dsp:txBody>
      <dsp:txXfrm>
        <a:off x="1002672" y="2074937"/>
        <a:ext cx="5176223" cy="593055"/>
      </dsp:txXfrm>
    </dsp:sp>
    <dsp:sp modelId="{22089482-434C-4684-9A64-F400591C5710}">
      <dsp:nvSpPr>
        <dsp:cNvPr id="0" name=""/>
        <dsp:cNvSpPr/>
      </dsp:nvSpPr>
      <dsp:spPr>
        <a:xfrm>
          <a:off x="632012" y="2000805"/>
          <a:ext cx="741319" cy="7413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BA9FAD-96BD-46E2-B2B2-37BD0E832C82}">
      <dsp:nvSpPr>
        <dsp:cNvPr id="0" name=""/>
        <dsp:cNvSpPr/>
      </dsp:nvSpPr>
      <dsp:spPr>
        <a:xfrm>
          <a:off x="872242" y="2964236"/>
          <a:ext cx="5306654" cy="59305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0738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4º Passo – Marcar avaliação a homologar</a:t>
          </a:r>
        </a:p>
      </dsp:txBody>
      <dsp:txXfrm>
        <a:off x="872242" y="2964236"/>
        <a:ext cx="5306654" cy="593055"/>
      </dsp:txXfrm>
    </dsp:sp>
    <dsp:sp modelId="{4EEE1114-E396-4583-B06C-5D4466115845}">
      <dsp:nvSpPr>
        <dsp:cNvPr id="0" name=""/>
        <dsp:cNvSpPr/>
      </dsp:nvSpPr>
      <dsp:spPr>
        <a:xfrm>
          <a:off x="501582" y="2890104"/>
          <a:ext cx="741319" cy="7413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CAA9A6-30D8-4DBF-A1DE-6196EA75D754}">
      <dsp:nvSpPr>
        <dsp:cNvPr id="0" name=""/>
        <dsp:cNvSpPr/>
      </dsp:nvSpPr>
      <dsp:spPr>
        <a:xfrm>
          <a:off x="447275" y="3853535"/>
          <a:ext cx="5731620" cy="59305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0738" tIns="33020" rIns="33020" bIns="3302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b="1" kern="1200" dirty="0"/>
            <a:t>5º Passar – Assinar homologação</a:t>
          </a:r>
        </a:p>
      </dsp:txBody>
      <dsp:txXfrm>
        <a:off x="447275" y="3853535"/>
        <a:ext cx="5731620" cy="593055"/>
      </dsp:txXfrm>
    </dsp:sp>
    <dsp:sp modelId="{B3001804-8C89-4CFE-A724-252BE45B0808}">
      <dsp:nvSpPr>
        <dsp:cNvPr id="0" name=""/>
        <dsp:cNvSpPr/>
      </dsp:nvSpPr>
      <dsp:spPr>
        <a:xfrm>
          <a:off x="76615" y="3779403"/>
          <a:ext cx="741319" cy="7413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pt-BR" sz="1200"/>
            </a:lvl1pPr>
          </a:lstStyle>
          <a:p>
            <a:pPr rtl="0"/>
            <a:fld id="{1A9166E7-10E9-4C9E-9B89-EAD1A8F93AA4}" type="datetime1">
              <a:rPr lang="pt-BR" smtClean="0"/>
              <a:t>25/01/2024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pt-BR" sz="1200"/>
            </a:lvl1pPr>
          </a:lstStyle>
          <a:p>
            <a:pPr rtl="0"/>
            <a:fld id="{BBEB6193-5AA7-489B-8575-00593FC261DE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pt-BR" sz="1200"/>
            </a:lvl1pPr>
          </a:lstStyle>
          <a:p>
            <a:fld id="{A200BA30-6BAB-4BB4-A4CB-5AFFADBC111D}" type="datetime1">
              <a:rPr lang="pt-BR" smtClean="0"/>
              <a:pPr/>
              <a:t>25/01/2024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pt-BR"/>
            </a:defPPr>
          </a:lstStyle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pt-BR" sz="1200"/>
            </a:lvl1pPr>
          </a:lstStyle>
          <a:p>
            <a:pPr rtl="0"/>
            <a:fld id="{10895658-EA1F-4910-80AB-4DA76E16747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pt-B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93594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01283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56415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7BFA0-3843-1C5F-B04B-E49B8AF67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48464BD-DB7E-7E19-3A86-DAECCE1954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544FD75-5D55-0998-656E-D39A78DFC6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A3DD9C2-7977-F411-8755-0C02B6024E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97432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27987-404A-7DD3-0F2F-16563C83A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301EE18-AE66-5702-27D9-F0473C2DFA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10949E3-2718-80CB-0054-C466061041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0025858-9B41-D543-91E5-892BAC4401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9460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72596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90874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55694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30317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59450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DECA6-CFC7-9611-9E0C-13E1D6C4E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696D69D-E72F-9809-3E47-4938BD39A4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6D22C0F-84AF-E59A-5D72-9F4ABADEE3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D22D679-B629-4C23-F4CE-823E508020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007903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7E616-D1B4-1CAE-126C-A351AA924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C5072B5-7089-C5DC-0F4A-845AB02333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B04A0A9-FFBB-3C57-F9A9-EDDA114A2E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C733DB7-05E6-D5E0-7D11-194AF9917D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45450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EBB55-8A1E-E274-11E8-8BE569820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04FFE0B-31D2-3398-5DE7-6BAE06701A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5412650-2679-92AB-A0E5-7DEE8BC09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BA64910-8522-0B36-8E52-B224A3B277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99401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97D41-454E-61CC-1251-14F51615E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0289433-BDF0-250C-6B7F-96E1C150D0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2307998-03FA-1078-036D-83CFAF7A7A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AE557CD-4D37-9BAD-B133-C1C30E2349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13273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2B4BB-124A-F85B-1485-F1ADDD872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2D21167-92EA-41E4-8CD4-2BAB6D1D76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1572258-172F-8FA9-6F70-9E9C20BB60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05E4D7C-E550-D82B-E4E3-6AAD5EA7C8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250902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80897-3F15-6CA6-60AC-98D21755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6D30D8A-61D3-1858-AE8B-1E9783F170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D338F5C-5B9E-3C67-3E08-0D9C0E7A4E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37DE34F-8849-C9CD-74DC-92549884D4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566975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EF681-EEAD-4734-70E0-A4AA6D9E8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6F1413D-A97C-DD80-C6D1-38BF20CDB0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DB5E610-DC14-6D53-20A6-CE2D2C9606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E868791-312C-B8E7-1610-F956108757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17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10365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18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646450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EE7BE-3FAB-D500-7E08-467134893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82B017E-42EF-46A4-6D9E-0F20157FFA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7BD5683-11B9-3288-6181-EA2FA7B50D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CC66067-FAC1-FD9F-40AA-522DAD24BA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19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08125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F388C-5849-45EA-5CC2-056A08891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DC6A5EC-AD4B-53C3-E1BC-8E41AA745B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CDD9C0B-5E4B-A556-F37F-EA613BBBC2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330E873-D5B9-095A-9BCC-24B9598DEF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20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64299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48C1A-60AE-BDA9-DDC0-E9C4F9982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E9F0A72-4D92-2216-AD69-9B68E1E617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DB9EBCF-99CB-0C5A-2E57-3460E95C2E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8485B07-A720-6759-32C5-31DAF20E18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21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92678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B5BDD-E66F-1B69-9C93-334231BC9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B85E966-28AD-3FAA-C253-CD1EADBD6E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2B98EB6-EC58-F105-A744-88173A4BE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AB52288-2FE6-0E44-7A2B-41860FCACE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22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89913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2121C-E6A7-869C-83C4-B6332FC88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324ACF7-B2D0-2E6F-885E-CFC10F10DD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01AE3AF-0987-960B-69C1-F40C4153D3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1A9E261-12ED-5094-8788-F1306E7D75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23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759861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7BF48-ACA5-11A6-ABC0-65BEDB81B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529371E-94DE-3617-FAFE-F062BE8D17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4113A3B-8BDA-2D24-03CA-FE5065B655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A5E9AB0-B3C1-4A69-FBFD-4BC7C03F16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24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589494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D4BC4-B6B3-F76B-5A1B-3F5249C9D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2640118-ADAE-5EC2-7147-8C97F0B766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8C89FF8-391E-2946-5815-3539E46512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BAD914D-2A0D-923B-38C7-1EEF64EC4C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25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60486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24574-56AB-1643-6D32-9A0FA1085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D442668-079A-20BA-4B3C-5283621CD2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D2D1A08-6729-1087-341A-6DF913EF3F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D6E443D-1962-C9F7-ED81-DF84904592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26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665494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10895658-EA1F-4910-80AB-4DA76E167475}" type="slidenum">
              <a:rPr lang="pt-BR" smtClean="0"/>
              <a:t>27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482914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3C219-5391-A05B-E4ED-CFD5E56E6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144C1BE-BD03-DA81-8C98-AE5AFA1587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AEBB348-F03A-15C9-440B-721AE5F8EC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2D41AEF-C1CF-7997-574F-1271A08D96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28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900948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5F71B-004C-3A30-9A3E-65EFB12C8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0C45E3E-9173-C204-86AF-23D2EF9478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6C5D1BC-D6D2-0042-3A00-BF7E5B9643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A22D3F1-C319-294E-B7E7-2C451611B6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29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449980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97CB0-A9AB-71E5-C710-3E04F01B5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881A778-AE8F-4872-116E-2F8C95FE5F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7C64224-1FAE-9C70-D6F2-A86ED5856F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4940547-932F-FF99-0CA4-BDEFA05BD8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30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74144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271D8-C1AC-ED07-21A5-A7EB1FFB1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5CDAB8C-FC57-A229-E683-9E1FE7E76C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3E086BE-10BC-C0D0-20EA-5F8BBAFDE1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E90C64B-62BD-99E4-1BAA-BAD376797D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31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76609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5947B-BDF1-BB90-2A8B-AB357EB7E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942FB1F-A2A0-543B-5E01-2A885494A7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F77F0CA-7E38-2493-ED42-152905D4B2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195E2DD-DEBD-D686-E042-9BECE5EFD4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32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82205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FF4E9-2532-05D5-DAA3-BF6F60FE6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9775A56D-089E-81A9-DC63-19A954E4EB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4D06D44-CC78-D6DF-6794-A3FED5D70D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756B969-A2CB-EA87-6A8C-64241F4F33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33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26130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8D59B-DA3A-28E2-83FA-0A63A4BC4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E39FBA8-C698-28E1-5AE5-6FC49B71C1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AD59CFC-BBFB-31F3-7B3C-1DA8991A3D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BABC279-B80B-75FE-6468-279B292E26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34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320053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D88E2-B595-37CC-544D-6D4673BB4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A4A236D-6F3C-800B-A96E-26CCF585C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E54C14E-9EC3-7E14-D0F0-A4DB96B8B1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E7E53E1-F03C-7710-7947-B0E755F207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35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180259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70686-2D42-30BE-E2EB-DD020391F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3D2B066-16C6-21AF-624C-AFD973A9D1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EA2C9E2-4279-B2A3-D615-B54E105E56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C894234-13C9-3CEF-601B-1E0AEF9D98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36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5477582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37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0759933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F3E4A-556B-902B-7BF1-5ADB455DC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B32B527-1B0A-3905-24EF-7B3BF38064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962CEE9-1BA9-98D0-46C1-9376B9DF5C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EE8A5BD-BE37-DAEA-7AE6-EF9AEC41CF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38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3253746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3E591-5827-1D80-00C4-E4A013F86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53BAFE8-DEC7-03E1-94A9-11558F1CC4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4D270BB-5853-B88B-9060-BA7C8E5E17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8806A22-97A1-28D4-3096-3964DB991D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39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3431997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7CB7A-66C3-1F00-16D5-42003FC0F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DD366BA-CCA5-77AE-781F-5D4CF56043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1494693-8A32-E4F5-0F13-0E59FAA44F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7B4282F-CDCF-ECD8-8286-950C537E90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40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89614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67E70-12FC-2B22-CC6D-9C1BCE6D2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A71F6472-B035-3138-9912-17A6E76596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6853480-6BCE-0F03-6438-2947B557DF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4484B34-8493-0AEE-D102-777EB227A2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41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164328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F7C43-969C-03A5-A7C6-2947A8F97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D4413FE-B4AE-C9A9-1110-27DB6916C0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26F7D68-FBC1-75D7-5C6E-4FD0CADB6B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057F6DD-7D68-E370-FABA-AB745BC6F8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42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450364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75A58-3273-221B-FF7B-832157363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62388C4-5E48-AA14-B3C2-5CC49D1BE5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B922966-6DB8-39BB-A587-11297417B8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5F4CD9C-1030-B69D-EEE2-4F39F7D334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43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0104794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0895658-EA1F-4910-80AB-4DA76E167475}" type="slidenum">
              <a:rPr lang="pt-BR" smtClean="0"/>
              <a:t>44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68712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1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svg"/><Relationship Id="rId7" Type="http://schemas.openxmlformats.org/officeDocument/2006/relationships/image" Target="../media/image4.svg"/><Relationship Id="rId12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11" Type="http://schemas.openxmlformats.org/officeDocument/2006/relationships/image" Target="../media/image2.svg"/><Relationship Id="rId5" Type="http://schemas.openxmlformats.org/officeDocument/2006/relationships/image" Target="../media/image13.svg"/><Relationship Id="rId10" Type="http://schemas.openxmlformats.org/officeDocument/2006/relationships/image" Target="../media/image1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3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Retângulo 343">
            <a:extLst>
              <a:ext uri="{FF2B5EF4-FFF2-40B4-BE49-F238E27FC236}">
                <a16:creationId xmlns:a16="http://schemas.microsoft.com/office/drawing/2014/main" id="{0685D98A-CA5A-4C48-9AEB-4C1A201237A1}"/>
              </a:ext>
            </a:extLst>
          </p:cNvPr>
          <p:cNvSpPr/>
          <p:nvPr userDrawn="1"/>
        </p:nvSpPr>
        <p:spPr>
          <a:xfrm>
            <a:off x="2021206" y="4828032"/>
            <a:ext cx="2029968" cy="20299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84664" y="1122363"/>
            <a:ext cx="5486400" cy="2387600"/>
          </a:xfrm>
        </p:spPr>
        <p:txBody>
          <a:bodyPr rtlCol="0" anchor="b"/>
          <a:lstStyle>
            <a:lvl1pPr algn="l">
              <a:defRPr lang="pt-BR" sz="6000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80759" y="3602038"/>
            <a:ext cx="5486400" cy="1655762"/>
          </a:xfrm>
        </p:spPr>
        <p:txBody>
          <a:bodyPr rtlCol="0">
            <a:normAutofit/>
          </a:bodyPr>
          <a:lstStyle>
            <a:lvl1pPr marL="0" indent="0" algn="l">
              <a:lnSpc>
                <a:spcPts val="2800"/>
              </a:lnSpc>
              <a:spcBef>
                <a:spcPts val="0"/>
              </a:spcBef>
              <a:buNone/>
              <a:defRPr lang="pt-BR" sz="1800">
                <a:solidFill>
                  <a:schemeClr val="tx2"/>
                </a:solidFill>
              </a:defRPr>
            </a:lvl1pPr>
            <a:lvl2pPr marL="457200" indent="0" algn="ctr">
              <a:buNone/>
              <a:defRPr lang="pt-BR" sz="2000"/>
            </a:lvl2pPr>
            <a:lvl3pPr marL="914400" indent="0" algn="ctr">
              <a:buNone/>
              <a:defRPr lang="pt-BR" sz="1800"/>
            </a:lvl3pPr>
            <a:lvl4pPr marL="1371600" indent="0" algn="ctr">
              <a:buNone/>
              <a:defRPr lang="pt-BR" sz="1600"/>
            </a:lvl4pPr>
            <a:lvl5pPr marL="1828800" indent="0" algn="ctr">
              <a:buNone/>
              <a:defRPr lang="pt-BR" sz="1600"/>
            </a:lvl5pPr>
            <a:lvl6pPr marL="2286000" indent="0" algn="ctr">
              <a:buNone/>
              <a:defRPr lang="pt-BR" sz="1600"/>
            </a:lvl6pPr>
            <a:lvl7pPr marL="2743200" indent="0" algn="ctr">
              <a:buNone/>
              <a:defRPr lang="pt-BR" sz="1600"/>
            </a:lvl7pPr>
            <a:lvl8pPr marL="3200400" indent="0" algn="ctr">
              <a:buNone/>
              <a:defRPr lang="pt-BR" sz="1600"/>
            </a:lvl8pPr>
            <a:lvl9pPr marL="3657600" indent="0" algn="ctr">
              <a:buNone/>
              <a:defRPr lang="pt-BR" sz="1600"/>
            </a:lvl9pPr>
          </a:lstStyle>
          <a:p>
            <a:pPr rtl="0"/>
            <a:r>
              <a:rPr lang="pt-BR"/>
              <a:t>Clique para editar o estilo de subtítulo Mestre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209C12-0CED-4CD5-B463-885A793C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508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1A8F03DA-3AA9-44AC-8E2B-D53B8EBEA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1F97041-3EE3-4F17-990B-3AC264934EF0}"/>
              </a:ext>
            </a:extLst>
          </p:cNvPr>
          <p:cNvSpPr/>
          <p:nvPr userDrawn="1"/>
        </p:nvSpPr>
        <p:spPr>
          <a:xfrm>
            <a:off x="0" y="0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1DA30E2-82DB-4AA1-B134-9482F5CD7689}"/>
              </a:ext>
            </a:extLst>
          </p:cNvPr>
          <p:cNvSpPr/>
          <p:nvPr userDrawn="1"/>
        </p:nvSpPr>
        <p:spPr>
          <a:xfrm>
            <a:off x="2457970" y="1686431"/>
            <a:ext cx="1828800" cy="182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502070B-3F7D-436A-849C-FB64175E8B45}"/>
              </a:ext>
            </a:extLst>
          </p:cNvPr>
          <p:cNvSpPr/>
          <p:nvPr userDrawn="1"/>
        </p:nvSpPr>
        <p:spPr>
          <a:xfrm>
            <a:off x="0" y="6108192"/>
            <a:ext cx="2029968" cy="7498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7" name="Retângulo 9">
            <a:extLst>
              <a:ext uri="{FF2B5EF4-FFF2-40B4-BE49-F238E27FC236}">
                <a16:creationId xmlns:a16="http://schemas.microsoft.com/office/drawing/2014/main" id="{675AAC8A-F8AB-44A3-9748-96464E9E0B6B}"/>
              </a:ext>
            </a:extLst>
          </p:cNvPr>
          <p:cNvSpPr/>
          <p:nvPr userDrawn="1"/>
        </p:nvSpPr>
        <p:spPr>
          <a:xfrm>
            <a:off x="4054172" y="4069080"/>
            <a:ext cx="2788920" cy="2788920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grpSp>
        <p:nvGrpSpPr>
          <p:cNvPr id="116" name="Grupo 115">
            <a:extLst>
              <a:ext uri="{FF2B5EF4-FFF2-40B4-BE49-F238E27FC236}">
                <a16:creationId xmlns:a16="http://schemas.microsoft.com/office/drawing/2014/main" id="{AC3F6810-4D95-4C6E-A30A-459BAD7510FE}"/>
              </a:ext>
            </a:extLst>
          </p:cNvPr>
          <p:cNvGrpSpPr/>
          <p:nvPr userDrawn="1"/>
        </p:nvGrpSpPr>
        <p:grpSpPr>
          <a:xfrm>
            <a:off x="23853" y="2101527"/>
            <a:ext cx="1920240" cy="1920240"/>
            <a:chOff x="5361924" y="7472790"/>
            <a:chExt cx="1828800" cy="1828800"/>
          </a:xfrm>
        </p:grpSpPr>
        <p:grpSp>
          <p:nvGrpSpPr>
            <p:cNvPr id="115" name="Grupo 114">
              <a:extLst>
                <a:ext uri="{FF2B5EF4-FFF2-40B4-BE49-F238E27FC236}">
                  <a16:creationId xmlns:a16="http://schemas.microsoft.com/office/drawing/2014/main" id="{81973B3A-7185-45FB-A2E6-A7BDE6414DF3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99" name="Grupo 98">
                <a:extLst>
                  <a:ext uri="{FF2B5EF4-FFF2-40B4-BE49-F238E27FC236}">
                    <a16:creationId xmlns:a16="http://schemas.microsoft.com/office/drawing/2014/main" id="{DACFFF66-0600-406E-AF42-9FD8E8EDB397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96" name="Grupo 95">
                  <a:extLst>
                    <a:ext uri="{FF2B5EF4-FFF2-40B4-BE49-F238E27FC236}">
                      <a16:creationId xmlns:a16="http://schemas.microsoft.com/office/drawing/2014/main" id="{9411687D-2631-487B-AEAB-39750C9E52B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0" name="Grupo 89">
                    <a:extLst>
                      <a:ext uri="{FF2B5EF4-FFF2-40B4-BE49-F238E27FC236}">
                        <a16:creationId xmlns:a16="http://schemas.microsoft.com/office/drawing/2014/main" id="{4BDDEAF6-0726-4BF4-96D7-EBA489ABF3E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89" name="Grupo 88">
                      <a:extLst>
                        <a:ext uri="{FF2B5EF4-FFF2-40B4-BE49-F238E27FC236}">
                          <a16:creationId xmlns:a16="http://schemas.microsoft.com/office/drawing/2014/main" id="{F80BBFBA-D0FB-4E20-8981-F569A2A0B678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6" name="Grupo 85">
                        <a:extLst>
                          <a:ext uri="{FF2B5EF4-FFF2-40B4-BE49-F238E27FC236}">
                            <a16:creationId xmlns:a16="http://schemas.microsoft.com/office/drawing/2014/main" id="{6B3BCF7C-4204-4B1A-8371-96E859FC8425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3" name="Grupo 82">
                          <a:extLst>
                            <a:ext uri="{FF2B5EF4-FFF2-40B4-BE49-F238E27FC236}">
                              <a16:creationId xmlns:a16="http://schemas.microsoft.com/office/drawing/2014/main" id="{31CF95CD-48BB-4659-870A-21584266D83F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78" name="Oval 77">
                            <a:extLst>
                              <a:ext uri="{FF2B5EF4-FFF2-40B4-BE49-F238E27FC236}">
                                <a16:creationId xmlns:a16="http://schemas.microsoft.com/office/drawing/2014/main" id="{871E1954-F3FD-427D-8FFA-F28839673545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80" name="Oval 79">
                            <a:extLst>
                              <a:ext uri="{FF2B5EF4-FFF2-40B4-BE49-F238E27FC236}">
                                <a16:creationId xmlns:a16="http://schemas.microsoft.com/office/drawing/2014/main" id="{B655BD1D-8AE2-43E7-B1D4-17923D0E017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2" name="Oval 81">
                          <a:extLst>
                            <a:ext uri="{FF2B5EF4-FFF2-40B4-BE49-F238E27FC236}">
                              <a16:creationId xmlns:a16="http://schemas.microsoft.com/office/drawing/2014/main" id="{9F92C461-5E10-49F3-B4F0-F320512C0756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pt-BR"/>
                          </a:defPPr>
                        </a:lstStyle>
                        <a:p>
                          <a:pPr algn="ctr" rtl="0"/>
                          <a:r>
                            <a:rPr lang="pt-BR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5" name="Oval 84">
                        <a:extLst>
                          <a:ext uri="{FF2B5EF4-FFF2-40B4-BE49-F238E27FC236}">
                            <a16:creationId xmlns:a16="http://schemas.microsoft.com/office/drawing/2014/main" id="{A6D57951-375C-41E9-BF45-DFC40F8E0A1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pt-BR"/>
                        </a:defPPr>
                      </a:lstStyle>
                      <a:p>
                        <a:pPr algn="ctr" rtl="0"/>
                        <a:r>
                          <a:rPr lang="pt-BR"/>
                          <a:t> </a:t>
                        </a:r>
                      </a:p>
                    </p:txBody>
                  </p:sp>
                </p:grpSp>
                <p:sp>
                  <p:nvSpPr>
                    <p:cNvPr id="88" name="Oval 87">
                      <a:extLst>
                        <a:ext uri="{FF2B5EF4-FFF2-40B4-BE49-F238E27FC236}">
                          <a16:creationId xmlns:a16="http://schemas.microsoft.com/office/drawing/2014/main" id="{E4A4216D-DF9B-4DD9-989C-1F4040F3F4F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/>
                        <a:t> </a:t>
                      </a:r>
                    </a:p>
                  </p:txBody>
                </p:sp>
              </p:grpSp>
              <p:sp>
                <p:nvSpPr>
                  <p:cNvPr id="92" name="Oval 91">
                    <a:extLst>
                      <a:ext uri="{FF2B5EF4-FFF2-40B4-BE49-F238E27FC236}">
                        <a16:creationId xmlns:a16="http://schemas.microsoft.com/office/drawing/2014/main" id="{3DCCC81D-9EE7-47A8-8A4C-74B5E047A33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</p:grp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9985F9FD-CFFB-417E-A560-28BD7BC7EE86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</p:grp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9A923F7B-7D75-4E04-AE62-D5B99F645756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F0239D2C-73EF-42E3-B73F-E69B7C27F65B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59BA1C3D-ADED-4596-8A9D-3DEC7E848945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015F2BFA-6803-42A0-A870-794B120EF574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E09A173D-9FE5-446C-B59E-5D7C0A00BF6C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</p:grp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974C3792-995F-4717-8C8B-089BBA7DE9C7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r>
                <a:rPr lang="pt-BR"/>
                <a:t> </a:t>
              </a:r>
            </a:p>
          </p:txBody>
        </p:sp>
      </p:grpSp>
      <p:sp>
        <p:nvSpPr>
          <p:cNvPr id="23" name="Forma livre: Forma 22">
            <a:extLst>
              <a:ext uri="{FF2B5EF4-FFF2-40B4-BE49-F238E27FC236}">
                <a16:creationId xmlns:a16="http://schemas.microsoft.com/office/drawing/2014/main" id="{C8FD950B-0E2B-4905-8DE9-195E24B2ABE7}"/>
              </a:ext>
            </a:extLst>
          </p:cNvPr>
          <p:cNvSpPr/>
          <p:nvPr userDrawn="1"/>
        </p:nvSpPr>
        <p:spPr>
          <a:xfrm rot="10800000">
            <a:off x="1013527" y="2043171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68" name="Retângulo 9">
            <a:extLst>
              <a:ext uri="{FF2B5EF4-FFF2-40B4-BE49-F238E27FC236}">
                <a16:creationId xmlns:a16="http://schemas.microsoft.com/office/drawing/2014/main" id="{D0B57759-E007-4FD0-9C6B-356DC53050C4}"/>
              </a:ext>
            </a:extLst>
          </p:cNvPr>
          <p:cNvSpPr/>
          <p:nvPr userDrawn="1"/>
        </p:nvSpPr>
        <p:spPr>
          <a:xfrm rot="5400000">
            <a:off x="2028432" y="4821048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273C520A-0126-47DA-A75B-1A38883907A2}"/>
              </a:ext>
            </a:extLst>
          </p:cNvPr>
          <p:cNvSpPr/>
          <p:nvPr userDrawn="1"/>
        </p:nvSpPr>
        <p:spPr>
          <a:xfrm>
            <a:off x="861942" y="888111"/>
            <a:ext cx="274320" cy="274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291" name="Retângulo 290">
            <a:extLst>
              <a:ext uri="{FF2B5EF4-FFF2-40B4-BE49-F238E27FC236}">
                <a16:creationId xmlns:a16="http://schemas.microsoft.com/office/drawing/2014/main" id="{AB12487D-8BC9-4BEB-B6A7-B9DD702B2BD3}"/>
              </a:ext>
            </a:extLst>
          </p:cNvPr>
          <p:cNvSpPr/>
          <p:nvPr userDrawn="1"/>
        </p:nvSpPr>
        <p:spPr>
          <a:xfrm>
            <a:off x="0" y="4082178"/>
            <a:ext cx="2029968" cy="20299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pic>
        <p:nvPicPr>
          <p:cNvPr id="297" name="Gráfico 296">
            <a:extLst>
              <a:ext uri="{FF2B5EF4-FFF2-40B4-BE49-F238E27FC236}">
                <a16:creationId xmlns:a16="http://schemas.microsoft.com/office/drawing/2014/main" id="{AEE6DE36-A3C9-4D40-B471-F49B6A875D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2029016" y="2051944"/>
            <a:ext cx="2029968" cy="2029968"/>
          </a:xfrm>
          <a:prstGeom prst="rect">
            <a:avLst/>
          </a:prstGeom>
        </p:spPr>
      </p:pic>
      <p:pic>
        <p:nvPicPr>
          <p:cNvPr id="299" name="Gráfico 298">
            <a:extLst>
              <a:ext uri="{FF2B5EF4-FFF2-40B4-BE49-F238E27FC236}">
                <a16:creationId xmlns:a16="http://schemas.microsoft.com/office/drawing/2014/main" id="{99FF86FA-8891-4235-B88B-CFCA3B57E53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4078224"/>
            <a:ext cx="2029968" cy="2029968"/>
          </a:xfrm>
          <a:prstGeom prst="rect">
            <a:avLst/>
          </a:prstGeom>
        </p:spPr>
      </p:pic>
      <p:cxnSp>
        <p:nvCxnSpPr>
          <p:cNvPr id="170" name="Conector Reto 169">
            <a:extLst>
              <a:ext uri="{FF2B5EF4-FFF2-40B4-BE49-F238E27FC236}">
                <a16:creationId xmlns:a16="http://schemas.microsoft.com/office/drawing/2014/main" id="{7ADD6DC9-9036-47C7-AAE5-8AF23CE0C81D}"/>
              </a:ext>
            </a:extLst>
          </p:cNvPr>
          <p:cNvCxnSpPr>
            <a:cxnSpLocks/>
          </p:cNvCxnSpPr>
          <p:nvPr userDrawn="1"/>
        </p:nvCxnSpPr>
        <p:spPr>
          <a:xfrm>
            <a:off x="974376" y="989441"/>
            <a:ext cx="5867327" cy="586720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D64503-659B-472D-ABF8-01D077EB0D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08027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r>
              <a:rPr lang="pt-BR" dirty="0"/>
              <a:t>20AA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 à direit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Retângulo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898524"/>
            <a:ext cx="6343650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58CA33B9-D0BA-4ED1-B10C-9961E1B54F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3949" y="2310817"/>
            <a:ext cx="6400800" cy="3657600"/>
          </a:xfrm>
        </p:spPr>
        <p:txBody>
          <a:bodyPr rtlCol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lang="pt-BR" sz="1800" baseline="0"/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pic>
        <p:nvPicPr>
          <p:cNvPr id="20" name="Imagem 19" descr="Um padrão distribuído em preto e branco&#10;&#10;Descrição gerada automaticamente com baixa confiança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Elemento gráfico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Retângulo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pic>
        <p:nvPicPr>
          <p:cNvPr id="14" name="Elemento gráfico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Grupo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upo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upo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upo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upo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upo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upo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pt-BR"/>
                          </a:defPPr>
                        </a:lstStyle>
                        <a:p>
                          <a:pPr algn="ctr" rtl="0"/>
                          <a:r>
                            <a:rPr lang="pt-BR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pt-BR"/>
                        </a:defPPr>
                      </a:lstStyle>
                      <a:p>
                        <a:pPr algn="ctr" rtl="0"/>
                        <a:r>
                          <a:rPr lang="pt-BR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r>
                <a:rPr lang="pt-BR"/>
                <a:t> </a:t>
              </a:r>
            </a:p>
          </p:txBody>
        </p:sp>
      </p:grpSp>
      <p:sp>
        <p:nvSpPr>
          <p:cNvPr id="75" name="Retângulo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74" name="Forma livre: Forma 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cxnSp>
        <p:nvCxnSpPr>
          <p:cNvPr id="66" name="Conector Reto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12" name="Espaço Reservado para Data 3">
            <a:extLst>
              <a:ext uri="{FF2B5EF4-FFF2-40B4-BE49-F238E27FC236}">
                <a16:creationId xmlns:a16="http://schemas.microsoft.com/office/drawing/2014/main" id="{5E4B9359-45F7-446D-8327-B1978DE8E3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dirty="0"/>
              <a:t>20AA</a:t>
            </a:r>
          </a:p>
        </p:txBody>
      </p:sp>
      <p:sp>
        <p:nvSpPr>
          <p:cNvPr id="113" name="Espaço Reservado para Rodapé 4">
            <a:extLst>
              <a:ext uri="{FF2B5EF4-FFF2-40B4-BE49-F238E27FC236}">
                <a16:creationId xmlns:a16="http://schemas.microsoft.com/office/drawing/2014/main" id="{A808BC2F-0D21-4E99-B8C6-DC1C7CD12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114" name="Espaço Reservado para o Número do Slide 5">
            <a:extLst>
              <a:ext uri="{FF2B5EF4-FFF2-40B4-BE49-F238E27FC236}">
                <a16:creationId xmlns:a16="http://schemas.microsoft.com/office/drawing/2014/main" id="{054CC8D5-17CB-435D-B227-465D3B8FA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blema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0" y="898524"/>
            <a:ext cx="6339840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AA46EB74-3A91-4DAA-ACF3-FF090B2F7C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93623" y="-983359"/>
            <a:ext cx="5242592" cy="7843456"/>
            <a:chOff x="-193623" y="-983359"/>
            <a:chExt cx="5242592" cy="7843456"/>
          </a:xfrm>
        </p:grpSpPr>
        <p:pic>
          <p:nvPicPr>
            <p:cNvPr id="26" name="Elemento gráfico 25">
              <a:extLst>
                <a:ext uri="{FF2B5EF4-FFF2-40B4-BE49-F238E27FC236}">
                  <a16:creationId xmlns:a16="http://schemas.microsoft.com/office/drawing/2014/main" id="{E1BC9BFE-80C0-4DA9-92DB-070C41E412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8097646">
              <a:off x="1569916" y="-983359"/>
              <a:ext cx="2029968" cy="2029968"/>
            </a:xfrm>
            <a:prstGeom prst="rect">
              <a:avLst/>
            </a:prstGeom>
          </p:spPr>
        </p:pic>
        <p:sp>
          <p:nvSpPr>
            <p:cNvPr id="8" name="Retângulo 23">
              <a:extLst>
                <a:ext uri="{FF2B5EF4-FFF2-40B4-BE49-F238E27FC236}">
                  <a16:creationId xmlns:a16="http://schemas.microsoft.com/office/drawing/2014/main" id="{F5ED01E4-35BF-4165-86B2-E3BDFD91DE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3508190">
              <a:off x="141725" y="458228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pic>
          <p:nvPicPr>
            <p:cNvPr id="9" name="Elemento gráfico 8">
              <a:extLst>
                <a:ext uri="{FF2B5EF4-FFF2-40B4-BE49-F238E27FC236}">
                  <a16:creationId xmlns:a16="http://schemas.microsoft.com/office/drawing/2014/main" id="{B7E6DD28-C71B-4484-973A-D12A27730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902533">
              <a:off x="1574706" y="1900474"/>
              <a:ext cx="2029968" cy="2029968"/>
            </a:xfrm>
            <a:prstGeom prst="rect">
              <a:avLst/>
            </a:prstGeom>
          </p:spPr>
        </p:pic>
        <p:sp>
          <p:nvSpPr>
            <p:cNvPr id="11" name="Retângulo 23">
              <a:extLst>
                <a:ext uri="{FF2B5EF4-FFF2-40B4-BE49-F238E27FC236}">
                  <a16:creationId xmlns:a16="http://schemas.microsoft.com/office/drawing/2014/main" id="{AB403917-256D-4254-A12F-F8BD19470C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8900000">
              <a:off x="1580257" y="1923515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pic>
          <p:nvPicPr>
            <p:cNvPr id="12" name="Elemento gráfico 11">
              <a:extLst>
                <a:ext uri="{FF2B5EF4-FFF2-40B4-BE49-F238E27FC236}">
                  <a16:creationId xmlns:a16="http://schemas.microsoft.com/office/drawing/2014/main" id="{EB06A536-5FCB-4761-9EFF-D54BE44B1F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2708786">
              <a:off x="145529" y="3355869"/>
              <a:ext cx="2029968" cy="2029968"/>
            </a:xfrm>
            <a:prstGeom prst="rect">
              <a:avLst/>
            </a:prstGeom>
          </p:spPr>
        </p:pic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3B73C61F-3D48-4791-8280-D98D2C01E0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3489227">
              <a:off x="3019001" y="3357927"/>
              <a:ext cx="2029968" cy="2029968"/>
            </a:xfrm>
            <a:prstGeom prst="rect">
              <a:avLst/>
            </a:prstGeom>
          </p:spPr>
        </p:pic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94213EEF-F759-4045-9F53-49C1B4ECED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1159403" y="5806395"/>
              <a:ext cx="2870810" cy="1000774"/>
              <a:chOff x="-13699" y="5839164"/>
              <a:chExt cx="2862790" cy="1000774"/>
            </a:xfrm>
          </p:grpSpPr>
          <p:sp>
            <p:nvSpPr>
              <p:cNvPr id="91" name="Forma livre: Forma 90">
                <a:extLst>
                  <a:ext uri="{FF2B5EF4-FFF2-40B4-BE49-F238E27FC236}">
                    <a16:creationId xmlns:a16="http://schemas.microsoft.com/office/drawing/2014/main" id="{2EA4D38A-6ACD-4296-B454-E5BD7EAC7990}"/>
                  </a:ext>
                </a:extLst>
              </p:cNvPr>
              <p:cNvSpPr/>
              <p:nvPr userDrawn="1"/>
            </p:nvSpPr>
            <p:spPr>
              <a:xfrm>
                <a:off x="-13699" y="5839164"/>
                <a:ext cx="2862790" cy="28868"/>
              </a:xfrm>
              <a:custGeom>
                <a:avLst/>
                <a:gdLst>
                  <a:gd name="connsiteX0" fmla="*/ 0 w 2862790"/>
                  <a:gd name="connsiteY0" fmla="*/ 0 h 28868"/>
                  <a:gd name="connsiteX1" fmla="*/ 2862790 w 2862790"/>
                  <a:gd name="connsiteY1" fmla="*/ 0 h 28868"/>
                  <a:gd name="connsiteX2" fmla="*/ 2833921 w 2862790"/>
                  <a:gd name="connsiteY2" fmla="*/ 28868 h 28868"/>
                  <a:gd name="connsiteX3" fmla="*/ 28868 w 2862790"/>
                  <a:gd name="connsiteY3" fmla="*/ 28868 h 28868"/>
                  <a:gd name="connsiteX4" fmla="*/ 0 w 2862790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62790" h="28868">
                    <a:moveTo>
                      <a:pt x="0" y="0"/>
                    </a:moveTo>
                    <a:lnTo>
                      <a:pt x="2862790" y="0"/>
                    </a:lnTo>
                    <a:lnTo>
                      <a:pt x="2833921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90" name="Forma livre: Forma 89">
                <a:extLst>
                  <a:ext uri="{FF2B5EF4-FFF2-40B4-BE49-F238E27FC236}">
                    <a16:creationId xmlns:a16="http://schemas.microsoft.com/office/drawing/2014/main" id="{74E32D04-F635-443B-B642-A509F0473CB5}"/>
                  </a:ext>
                </a:extLst>
              </p:cNvPr>
              <p:cNvSpPr/>
              <p:nvPr userDrawn="1"/>
            </p:nvSpPr>
            <p:spPr>
              <a:xfrm>
                <a:off x="47246" y="5900109"/>
                <a:ext cx="2740900" cy="28868"/>
              </a:xfrm>
              <a:custGeom>
                <a:avLst/>
                <a:gdLst>
                  <a:gd name="connsiteX0" fmla="*/ 0 w 2740900"/>
                  <a:gd name="connsiteY0" fmla="*/ 0 h 28868"/>
                  <a:gd name="connsiteX1" fmla="*/ 2740900 w 2740900"/>
                  <a:gd name="connsiteY1" fmla="*/ 0 h 28868"/>
                  <a:gd name="connsiteX2" fmla="*/ 2712032 w 2740900"/>
                  <a:gd name="connsiteY2" fmla="*/ 28868 h 28868"/>
                  <a:gd name="connsiteX3" fmla="*/ 28868 w 2740900"/>
                  <a:gd name="connsiteY3" fmla="*/ 28868 h 28868"/>
                  <a:gd name="connsiteX4" fmla="*/ 0 w 2740900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40900" h="28868">
                    <a:moveTo>
                      <a:pt x="0" y="0"/>
                    </a:moveTo>
                    <a:lnTo>
                      <a:pt x="2740900" y="0"/>
                    </a:lnTo>
                    <a:lnTo>
                      <a:pt x="2712032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89" name="Forma livre: Forma 88">
                <a:extLst>
                  <a:ext uri="{FF2B5EF4-FFF2-40B4-BE49-F238E27FC236}">
                    <a16:creationId xmlns:a16="http://schemas.microsoft.com/office/drawing/2014/main" id="{C95F7659-0C0B-4798-8392-E6B36B62DEA4}"/>
                  </a:ext>
                </a:extLst>
              </p:cNvPr>
              <p:cNvSpPr/>
              <p:nvPr userDrawn="1"/>
            </p:nvSpPr>
            <p:spPr>
              <a:xfrm>
                <a:off x="108992" y="5960251"/>
                <a:ext cx="2619012" cy="29671"/>
              </a:xfrm>
              <a:custGeom>
                <a:avLst/>
                <a:gdLst>
                  <a:gd name="connsiteX0" fmla="*/ 0 w 2619012"/>
                  <a:gd name="connsiteY0" fmla="*/ 0 h 29671"/>
                  <a:gd name="connsiteX1" fmla="*/ 2619012 w 2619012"/>
                  <a:gd name="connsiteY1" fmla="*/ 0 h 29671"/>
                  <a:gd name="connsiteX2" fmla="*/ 2590143 w 2619012"/>
                  <a:gd name="connsiteY2" fmla="*/ 28868 h 29671"/>
                  <a:gd name="connsiteX3" fmla="*/ 28067 w 2619012"/>
                  <a:gd name="connsiteY3" fmla="*/ 29671 h 29671"/>
                  <a:gd name="connsiteX4" fmla="*/ 28869 w 2619012"/>
                  <a:gd name="connsiteY4" fmla="*/ 28869 h 29671"/>
                  <a:gd name="connsiteX5" fmla="*/ 0 w 2619012"/>
                  <a:gd name="connsiteY5" fmla="*/ 0 h 29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19012" h="29671">
                    <a:moveTo>
                      <a:pt x="0" y="0"/>
                    </a:moveTo>
                    <a:lnTo>
                      <a:pt x="2619012" y="0"/>
                    </a:lnTo>
                    <a:lnTo>
                      <a:pt x="2590143" y="28868"/>
                    </a:lnTo>
                    <a:lnTo>
                      <a:pt x="28067" y="29671"/>
                    </a:lnTo>
                    <a:lnTo>
                      <a:pt x="28869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88" name="Forma livre: Forma 87">
                <a:extLst>
                  <a:ext uri="{FF2B5EF4-FFF2-40B4-BE49-F238E27FC236}">
                    <a16:creationId xmlns:a16="http://schemas.microsoft.com/office/drawing/2014/main" id="{ABB69ABA-A9D2-4649-A1AB-E12AA2D2C8E7}"/>
                  </a:ext>
                </a:extLst>
              </p:cNvPr>
              <p:cNvSpPr/>
              <p:nvPr userDrawn="1"/>
            </p:nvSpPr>
            <p:spPr>
              <a:xfrm>
                <a:off x="169937" y="6021196"/>
                <a:ext cx="2497122" cy="29670"/>
              </a:xfrm>
              <a:custGeom>
                <a:avLst/>
                <a:gdLst>
                  <a:gd name="connsiteX0" fmla="*/ 0 w 2497122"/>
                  <a:gd name="connsiteY0" fmla="*/ 0 h 29670"/>
                  <a:gd name="connsiteX1" fmla="*/ 2497122 w 2497122"/>
                  <a:gd name="connsiteY1" fmla="*/ 0 h 29670"/>
                  <a:gd name="connsiteX2" fmla="*/ 2468254 w 2497122"/>
                  <a:gd name="connsiteY2" fmla="*/ 28868 h 29670"/>
                  <a:gd name="connsiteX3" fmla="*/ 28066 w 2497122"/>
                  <a:gd name="connsiteY3" fmla="*/ 29670 h 29670"/>
                  <a:gd name="connsiteX4" fmla="*/ 28868 w 2497122"/>
                  <a:gd name="connsiteY4" fmla="*/ 28868 h 29670"/>
                  <a:gd name="connsiteX5" fmla="*/ 0 w 2497122"/>
                  <a:gd name="connsiteY5" fmla="*/ 0 h 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497122" h="29670">
                    <a:moveTo>
                      <a:pt x="0" y="0"/>
                    </a:moveTo>
                    <a:lnTo>
                      <a:pt x="2497122" y="0"/>
                    </a:lnTo>
                    <a:lnTo>
                      <a:pt x="2468254" y="28868"/>
                    </a:lnTo>
                    <a:lnTo>
                      <a:pt x="28066" y="29670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87" name="Forma livre: Forma 86">
                <a:extLst>
                  <a:ext uri="{FF2B5EF4-FFF2-40B4-BE49-F238E27FC236}">
                    <a16:creationId xmlns:a16="http://schemas.microsoft.com/office/drawing/2014/main" id="{8B88CE23-E34F-470C-8C56-46C08322365F}"/>
                  </a:ext>
                </a:extLst>
              </p:cNvPr>
              <p:cNvSpPr/>
              <p:nvPr userDrawn="1"/>
            </p:nvSpPr>
            <p:spPr>
              <a:xfrm>
                <a:off x="229279" y="6082140"/>
                <a:ext cx="2376837" cy="28869"/>
              </a:xfrm>
              <a:custGeom>
                <a:avLst/>
                <a:gdLst>
                  <a:gd name="connsiteX0" fmla="*/ 0 w 2376837"/>
                  <a:gd name="connsiteY0" fmla="*/ 0 h 28869"/>
                  <a:gd name="connsiteX1" fmla="*/ 2376837 w 2376837"/>
                  <a:gd name="connsiteY1" fmla="*/ 0 h 28869"/>
                  <a:gd name="connsiteX2" fmla="*/ 2347968 w 2376837"/>
                  <a:gd name="connsiteY2" fmla="*/ 28868 h 28869"/>
                  <a:gd name="connsiteX3" fmla="*/ 28868 w 2376837"/>
                  <a:gd name="connsiteY3" fmla="*/ 28869 h 28869"/>
                  <a:gd name="connsiteX4" fmla="*/ 0 w 2376837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837" h="28869">
                    <a:moveTo>
                      <a:pt x="0" y="0"/>
                    </a:moveTo>
                    <a:lnTo>
                      <a:pt x="2376837" y="0"/>
                    </a:lnTo>
                    <a:lnTo>
                      <a:pt x="2347968" y="28868"/>
                    </a:lnTo>
                    <a:lnTo>
                      <a:pt x="28868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86" name="Forma livre: Forma 85">
                <a:extLst>
                  <a:ext uri="{FF2B5EF4-FFF2-40B4-BE49-F238E27FC236}">
                    <a16:creationId xmlns:a16="http://schemas.microsoft.com/office/drawing/2014/main" id="{75BCEDE2-961E-42E0-AF9C-3D070C974007}"/>
                  </a:ext>
                </a:extLst>
              </p:cNvPr>
              <p:cNvSpPr/>
              <p:nvPr userDrawn="1"/>
            </p:nvSpPr>
            <p:spPr>
              <a:xfrm>
                <a:off x="290222" y="6143085"/>
                <a:ext cx="2254948" cy="28868"/>
              </a:xfrm>
              <a:custGeom>
                <a:avLst/>
                <a:gdLst>
                  <a:gd name="connsiteX0" fmla="*/ 0 w 2254948"/>
                  <a:gd name="connsiteY0" fmla="*/ 0 h 28868"/>
                  <a:gd name="connsiteX1" fmla="*/ 2254948 w 2254948"/>
                  <a:gd name="connsiteY1" fmla="*/ 0 h 28868"/>
                  <a:gd name="connsiteX2" fmla="*/ 2226080 w 2254948"/>
                  <a:gd name="connsiteY2" fmla="*/ 28868 h 28868"/>
                  <a:gd name="connsiteX3" fmla="*/ 28868 w 2254948"/>
                  <a:gd name="connsiteY3" fmla="*/ 28868 h 28868"/>
                  <a:gd name="connsiteX4" fmla="*/ 0 w 2254948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54948" h="28868">
                    <a:moveTo>
                      <a:pt x="0" y="0"/>
                    </a:moveTo>
                    <a:lnTo>
                      <a:pt x="2254948" y="0"/>
                    </a:lnTo>
                    <a:lnTo>
                      <a:pt x="2226080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85" name="Forma livre: Forma 84">
                <a:extLst>
                  <a:ext uri="{FF2B5EF4-FFF2-40B4-BE49-F238E27FC236}">
                    <a16:creationId xmlns:a16="http://schemas.microsoft.com/office/drawing/2014/main" id="{FB930397-7A2A-4C50-9EC9-7E3107D065D2}"/>
                  </a:ext>
                </a:extLst>
              </p:cNvPr>
              <p:cNvSpPr/>
              <p:nvPr userDrawn="1"/>
            </p:nvSpPr>
            <p:spPr>
              <a:xfrm>
                <a:off x="351970" y="6203227"/>
                <a:ext cx="2133059" cy="29671"/>
              </a:xfrm>
              <a:custGeom>
                <a:avLst/>
                <a:gdLst>
                  <a:gd name="connsiteX0" fmla="*/ 2133059 w 2133059"/>
                  <a:gd name="connsiteY0" fmla="*/ 0 h 29671"/>
                  <a:gd name="connsiteX1" fmla="*/ 2104190 w 2133059"/>
                  <a:gd name="connsiteY1" fmla="*/ 28869 h 29671"/>
                  <a:gd name="connsiteX2" fmla="*/ 28066 w 2133059"/>
                  <a:gd name="connsiteY2" fmla="*/ 29671 h 29671"/>
                  <a:gd name="connsiteX3" fmla="*/ 28868 w 2133059"/>
                  <a:gd name="connsiteY3" fmla="*/ 28869 h 29671"/>
                  <a:gd name="connsiteX4" fmla="*/ 0 w 2133059"/>
                  <a:gd name="connsiteY4" fmla="*/ 1 h 29671"/>
                  <a:gd name="connsiteX5" fmla="*/ 2133059 w 2133059"/>
                  <a:gd name="connsiteY5" fmla="*/ 0 h 29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33059" h="29671">
                    <a:moveTo>
                      <a:pt x="2133059" y="0"/>
                    </a:moveTo>
                    <a:lnTo>
                      <a:pt x="2104190" y="28869"/>
                    </a:lnTo>
                    <a:lnTo>
                      <a:pt x="28066" y="29671"/>
                    </a:lnTo>
                    <a:lnTo>
                      <a:pt x="28868" y="28869"/>
                    </a:lnTo>
                    <a:lnTo>
                      <a:pt x="0" y="1"/>
                    </a:lnTo>
                    <a:lnTo>
                      <a:pt x="213305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84" name="Forma livre: Forma 83">
                <a:extLst>
                  <a:ext uri="{FF2B5EF4-FFF2-40B4-BE49-F238E27FC236}">
                    <a16:creationId xmlns:a16="http://schemas.microsoft.com/office/drawing/2014/main" id="{8CA98174-D81B-4241-92F9-D0D2028FFEA9}"/>
                  </a:ext>
                </a:extLst>
              </p:cNvPr>
              <p:cNvSpPr/>
              <p:nvPr userDrawn="1"/>
            </p:nvSpPr>
            <p:spPr>
              <a:xfrm>
                <a:off x="411310" y="6264172"/>
                <a:ext cx="2012774" cy="28868"/>
              </a:xfrm>
              <a:custGeom>
                <a:avLst/>
                <a:gdLst>
                  <a:gd name="connsiteX0" fmla="*/ 0 w 2012774"/>
                  <a:gd name="connsiteY0" fmla="*/ 0 h 28868"/>
                  <a:gd name="connsiteX1" fmla="*/ 2012774 w 2012774"/>
                  <a:gd name="connsiteY1" fmla="*/ 0 h 28868"/>
                  <a:gd name="connsiteX2" fmla="*/ 1983905 w 2012774"/>
                  <a:gd name="connsiteY2" fmla="*/ 28868 h 28868"/>
                  <a:gd name="connsiteX3" fmla="*/ 28868 w 2012774"/>
                  <a:gd name="connsiteY3" fmla="*/ 28868 h 28868"/>
                  <a:gd name="connsiteX4" fmla="*/ 0 w 2012774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12774" h="28868">
                    <a:moveTo>
                      <a:pt x="0" y="0"/>
                    </a:moveTo>
                    <a:lnTo>
                      <a:pt x="2012774" y="0"/>
                    </a:lnTo>
                    <a:lnTo>
                      <a:pt x="1983905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83" name="Forma livre: Forma 82">
                <a:extLst>
                  <a:ext uri="{FF2B5EF4-FFF2-40B4-BE49-F238E27FC236}">
                    <a16:creationId xmlns:a16="http://schemas.microsoft.com/office/drawing/2014/main" id="{E4CE4FB8-5E60-4288-B2FA-CF9316ED449F}"/>
                  </a:ext>
                </a:extLst>
              </p:cNvPr>
              <p:cNvSpPr/>
              <p:nvPr userDrawn="1"/>
            </p:nvSpPr>
            <p:spPr>
              <a:xfrm>
                <a:off x="472255" y="6325117"/>
                <a:ext cx="1890884" cy="28868"/>
              </a:xfrm>
              <a:custGeom>
                <a:avLst/>
                <a:gdLst>
                  <a:gd name="connsiteX0" fmla="*/ 0 w 1890884"/>
                  <a:gd name="connsiteY0" fmla="*/ 0 h 28868"/>
                  <a:gd name="connsiteX1" fmla="*/ 1890884 w 1890884"/>
                  <a:gd name="connsiteY1" fmla="*/ 0 h 28868"/>
                  <a:gd name="connsiteX2" fmla="*/ 1862016 w 1890884"/>
                  <a:gd name="connsiteY2" fmla="*/ 28868 h 28868"/>
                  <a:gd name="connsiteX3" fmla="*/ 28868 w 1890884"/>
                  <a:gd name="connsiteY3" fmla="*/ 28868 h 28868"/>
                  <a:gd name="connsiteX4" fmla="*/ 0 w 1890884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0884" h="28868">
                    <a:moveTo>
                      <a:pt x="0" y="0"/>
                    </a:moveTo>
                    <a:lnTo>
                      <a:pt x="1890884" y="0"/>
                    </a:lnTo>
                    <a:lnTo>
                      <a:pt x="1862016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82" name="Forma Livre: Forma 81">
                <a:extLst>
                  <a:ext uri="{FF2B5EF4-FFF2-40B4-BE49-F238E27FC236}">
                    <a16:creationId xmlns:a16="http://schemas.microsoft.com/office/drawing/2014/main" id="{6F69FE5C-0AF0-42F6-A721-9E2244C967AA}"/>
                  </a:ext>
                </a:extLst>
              </p:cNvPr>
              <p:cNvSpPr/>
              <p:nvPr userDrawn="1"/>
            </p:nvSpPr>
            <p:spPr>
              <a:xfrm>
                <a:off x="533199" y="6386061"/>
                <a:ext cx="1768996" cy="28869"/>
              </a:xfrm>
              <a:custGeom>
                <a:avLst/>
                <a:gdLst>
                  <a:gd name="connsiteX0" fmla="*/ 0 w 1768996"/>
                  <a:gd name="connsiteY0" fmla="*/ 0 h 28869"/>
                  <a:gd name="connsiteX1" fmla="*/ 1768996 w 1768996"/>
                  <a:gd name="connsiteY1" fmla="*/ 0 h 28869"/>
                  <a:gd name="connsiteX2" fmla="*/ 1740128 w 1768996"/>
                  <a:gd name="connsiteY2" fmla="*/ 28868 h 28869"/>
                  <a:gd name="connsiteX3" fmla="*/ 28869 w 1768996"/>
                  <a:gd name="connsiteY3" fmla="*/ 28869 h 28869"/>
                  <a:gd name="connsiteX4" fmla="*/ 0 w 1768996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8996" h="28869">
                    <a:moveTo>
                      <a:pt x="0" y="0"/>
                    </a:moveTo>
                    <a:lnTo>
                      <a:pt x="1768996" y="0"/>
                    </a:lnTo>
                    <a:lnTo>
                      <a:pt x="1740128" y="28868"/>
                    </a:lnTo>
                    <a:lnTo>
                      <a:pt x="28869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81" name="Forma livre: Forma 80">
                <a:extLst>
                  <a:ext uri="{FF2B5EF4-FFF2-40B4-BE49-F238E27FC236}">
                    <a16:creationId xmlns:a16="http://schemas.microsoft.com/office/drawing/2014/main" id="{E8311083-D41B-4770-B6A9-AFA83AAF2885}"/>
                  </a:ext>
                </a:extLst>
              </p:cNvPr>
              <p:cNvSpPr/>
              <p:nvPr userDrawn="1"/>
            </p:nvSpPr>
            <p:spPr>
              <a:xfrm>
                <a:off x="594946" y="6446204"/>
                <a:ext cx="1647106" cy="29670"/>
              </a:xfrm>
              <a:custGeom>
                <a:avLst/>
                <a:gdLst>
                  <a:gd name="connsiteX0" fmla="*/ 0 w 1647106"/>
                  <a:gd name="connsiteY0" fmla="*/ 0 h 29670"/>
                  <a:gd name="connsiteX1" fmla="*/ 1647106 w 1647106"/>
                  <a:gd name="connsiteY1" fmla="*/ 0 h 29670"/>
                  <a:gd name="connsiteX2" fmla="*/ 1618238 w 1647106"/>
                  <a:gd name="connsiteY2" fmla="*/ 28868 h 29670"/>
                  <a:gd name="connsiteX3" fmla="*/ 28066 w 1647106"/>
                  <a:gd name="connsiteY3" fmla="*/ 29670 h 29670"/>
                  <a:gd name="connsiteX4" fmla="*/ 28868 w 1647106"/>
                  <a:gd name="connsiteY4" fmla="*/ 28868 h 29670"/>
                  <a:gd name="connsiteX5" fmla="*/ 0 w 1647106"/>
                  <a:gd name="connsiteY5" fmla="*/ 0 h 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47106" h="29670">
                    <a:moveTo>
                      <a:pt x="0" y="0"/>
                    </a:moveTo>
                    <a:lnTo>
                      <a:pt x="1647106" y="0"/>
                    </a:lnTo>
                    <a:lnTo>
                      <a:pt x="1618238" y="28868"/>
                    </a:lnTo>
                    <a:lnTo>
                      <a:pt x="28066" y="29670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80" name="Forma livre: Forma 79">
                <a:extLst>
                  <a:ext uri="{FF2B5EF4-FFF2-40B4-BE49-F238E27FC236}">
                    <a16:creationId xmlns:a16="http://schemas.microsoft.com/office/drawing/2014/main" id="{730A62EE-9416-445D-B0B2-018F008614B8}"/>
                  </a:ext>
                </a:extLst>
              </p:cNvPr>
              <p:cNvSpPr/>
              <p:nvPr userDrawn="1"/>
            </p:nvSpPr>
            <p:spPr>
              <a:xfrm>
                <a:off x="654287" y="6507148"/>
                <a:ext cx="1526821" cy="28869"/>
              </a:xfrm>
              <a:custGeom>
                <a:avLst/>
                <a:gdLst>
                  <a:gd name="connsiteX0" fmla="*/ 0 w 1526821"/>
                  <a:gd name="connsiteY0" fmla="*/ 0 h 28869"/>
                  <a:gd name="connsiteX1" fmla="*/ 1526821 w 1526821"/>
                  <a:gd name="connsiteY1" fmla="*/ 0 h 28869"/>
                  <a:gd name="connsiteX2" fmla="*/ 1497952 w 1526821"/>
                  <a:gd name="connsiteY2" fmla="*/ 28868 h 28869"/>
                  <a:gd name="connsiteX3" fmla="*/ 28868 w 1526821"/>
                  <a:gd name="connsiteY3" fmla="*/ 28869 h 28869"/>
                  <a:gd name="connsiteX4" fmla="*/ 0 w 1526821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26821" h="28869">
                    <a:moveTo>
                      <a:pt x="0" y="0"/>
                    </a:moveTo>
                    <a:lnTo>
                      <a:pt x="1526821" y="0"/>
                    </a:lnTo>
                    <a:lnTo>
                      <a:pt x="1497952" y="28868"/>
                    </a:lnTo>
                    <a:lnTo>
                      <a:pt x="28868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79" name="Forma livre: Forma 78">
                <a:extLst>
                  <a:ext uri="{FF2B5EF4-FFF2-40B4-BE49-F238E27FC236}">
                    <a16:creationId xmlns:a16="http://schemas.microsoft.com/office/drawing/2014/main" id="{4A92E211-EBEF-4E62-97FD-46ECC42436DF}"/>
                  </a:ext>
                </a:extLst>
              </p:cNvPr>
              <p:cNvSpPr/>
              <p:nvPr userDrawn="1"/>
            </p:nvSpPr>
            <p:spPr>
              <a:xfrm>
                <a:off x="715231" y="6568093"/>
                <a:ext cx="1404932" cy="28868"/>
              </a:xfrm>
              <a:custGeom>
                <a:avLst/>
                <a:gdLst>
                  <a:gd name="connsiteX0" fmla="*/ 0 w 1404932"/>
                  <a:gd name="connsiteY0" fmla="*/ 0 h 28868"/>
                  <a:gd name="connsiteX1" fmla="*/ 1404932 w 1404932"/>
                  <a:gd name="connsiteY1" fmla="*/ 0 h 28868"/>
                  <a:gd name="connsiteX2" fmla="*/ 1376064 w 1404932"/>
                  <a:gd name="connsiteY2" fmla="*/ 28868 h 28868"/>
                  <a:gd name="connsiteX3" fmla="*/ 28868 w 1404932"/>
                  <a:gd name="connsiteY3" fmla="*/ 28868 h 28868"/>
                  <a:gd name="connsiteX4" fmla="*/ 0 w 1404932"/>
                  <a:gd name="connsiteY4" fmla="*/ 0 h 28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04932" h="28868">
                    <a:moveTo>
                      <a:pt x="0" y="0"/>
                    </a:moveTo>
                    <a:lnTo>
                      <a:pt x="1404932" y="0"/>
                    </a:lnTo>
                    <a:lnTo>
                      <a:pt x="1376064" y="28868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78" name="Forma livre: Forma 77">
                <a:extLst>
                  <a:ext uri="{FF2B5EF4-FFF2-40B4-BE49-F238E27FC236}">
                    <a16:creationId xmlns:a16="http://schemas.microsoft.com/office/drawing/2014/main" id="{CC8A63A1-564C-478A-B490-96E1C76014CC}"/>
                  </a:ext>
                </a:extLst>
              </p:cNvPr>
              <p:cNvSpPr/>
              <p:nvPr userDrawn="1"/>
            </p:nvSpPr>
            <p:spPr>
              <a:xfrm>
                <a:off x="776977" y="6628235"/>
                <a:ext cx="1283044" cy="29671"/>
              </a:xfrm>
              <a:custGeom>
                <a:avLst/>
                <a:gdLst>
                  <a:gd name="connsiteX0" fmla="*/ 1283044 w 1283044"/>
                  <a:gd name="connsiteY0" fmla="*/ 0 h 29671"/>
                  <a:gd name="connsiteX1" fmla="*/ 1254175 w 1283044"/>
                  <a:gd name="connsiteY1" fmla="*/ 28869 h 29671"/>
                  <a:gd name="connsiteX2" fmla="*/ 28067 w 1283044"/>
                  <a:gd name="connsiteY2" fmla="*/ 29671 h 29671"/>
                  <a:gd name="connsiteX3" fmla="*/ 28869 w 1283044"/>
                  <a:gd name="connsiteY3" fmla="*/ 28869 h 29671"/>
                  <a:gd name="connsiteX4" fmla="*/ 0 w 1283044"/>
                  <a:gd name="connsiteY4" fmla="*/ 1 h 29671"/>
                  <a:gd name="connsiteX5" fmla="*/ 1283044 w 1283044"/>
                  <a:gd name="connsiteY5" fmla="*/ 0 h 29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83044" h="29671">
                    <a:moveTo>
                      <a:pt x="1283044" y="0"/>
                    </a:moveTo>
                    <a:lnTo>
                      <a:pt x="1254175" y="28869"/>
                    </a:lnTo>
                    <a:lnTo>
                      <a:pt x="28067" y="29671"/>
                    </a:lnTo>
                    <a:lnTo>
                      <a:pt x="28869" y="28869"/>
                    </a:lnTo>
                    <a:lnTo>
                      <a:pt x="0" y="1"/>
                    </a:lnTo>
                    <a:lnTo>
                      <a:pt x="128304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77" name="Forma livre: Forma 76">
                <a:extLst>
                  <a:ext uri="{FF2B5EF4-FFF2-40B4-BE49-F238E27FC236}">
                    <a16:creationId xmlns:a16="http://schemas.microsoft.com/office/drawing/2014/main" id="{4162FC41-462F-4E99-AACA-F5B9C804FB14}"/>
                  </a:ext>
                </a:extLst>
              </p:cNvPr>
              <p:cNvSpPr/>
              <p:nvPr userDrawn="1"/>
            </p:nvSpPr>
            <p:spPr>
              <a:xfrm>
                <a:off x="837922" y="6689180"/>
                <a:ext cx="1161154" cy="29670"/>
              </a:xfrm>
              <a:custGeom>
                <a:avLst/>
                <a:gdLst>
                  <a:gd name="connsiteX0" fmla="*/ 0 w 1161154"/>
                  <a:gd name="connsiteY0" fmla="*/ 0 h 29670"/>
                  <a:gd name="connsiteX1" fmla="*/ 1161154 w 1161154"/>
                  <a:gd name="connsiteY1" fmla="*/ 0 h 29670"/>
                  <a:gd name="connsiteX2" fmla="*/ 1132285 w 1161154"/>
                  <a:gd name="connsiteY2" fmla="*/ 28868 h 29670"/>
                  <a:gd name="connsiteX3" fmla="*/ 28066 w 1161154"/>
                  <a:gd name="connsiteY3" fmla="*/ 29670 h 29670"/>
                  <a:gd name="connsiteX4" fmla="*/ 28868 w 1161154"/>
                  <a:gd name="connsiteY4" fmla="*/ 28868 h 29670"/>
                  <a:gd name="connsiteX5" fmla="*/ 0 w 1161154"/>
                  <a:gd name="connsiteY5" fmla="*/ 0 h 29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1154" h="29670">
                    <a:moveTo>
                      <a:pt x="0" y="0"/>
                    </a:moveTo>
                    <a:lnTo>
                      <a:pt x="1161154" y="0"/>
                    </a:lnTo>
                    <a:lnTo>
                      <a:pt x="1132285" y="28868"/>
                    </a:lnTo>
                    <a:lnTo>
                      <a:pt x="28066" y="29670"/>
                    </a:lnTo>
                    <a:lnTo>
                      <a:pt x="28868" y="288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76" name="Forma livre: Forma 75">
                <a:extLst>
                  <a:ext uri="{FF2B5EF4-FFF2-40B4-BE49-F238E27FC236}">
                    <a16:creationId xmlns:a16="http://schemas.microsoft.com/office/drawing/2014/main" id="{1F9B61AC-B03D-4064-9DE6-9818F53F333C}"/>
                  </a:ext>
                </a:extLst>
              </p:cNvPr>
              <p:cNvSpPr/>
              <p:nvPr userDrawn="1"/>
            </p:nvSpPr>
            <p:spPr>
              <a:xfrm>
                <a:off x="897263" y="6750124"/>
                <a:ext cx="1040868" cy="28869"/>
              </a:xfrm>
              <a:custGeom>
                <a:avLst/>
                <a:gdLst>
                  <a:gd name="connsiteX0" fmla="*/ 0 w 1040868"/>
                  <a:gd name="connsiteY0" fmla="*/ 0 h 28869"/>
                  <a:gd name="connsiteX1" fmla="*/ 1040868 w 1040868"/>
                  <a:gd name="connsiteY1" fmla="*/ 0 h 28869"/>
                  <a:gd name="connsiteX2" fmla="*/ 1012000 w 1040868"/>
                  <a:gd name="connsiteY2" fmla="*/ 28869 h 28869"/>
                  <a:gd name="connsiteX3" fmla="*/ 28868 w 1040868"/>
                  <a:gd name="connsiteY3" fmla="*/ 28869 h 28869"/>
                  <a:gd name="connsiteX4" fmla="*/ 0 w 1040868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0868" h="28869">
                    <a:moveTo>
                      <a:pt x="0" y="0"/>
                    </a:moveTo>
                    <a:lnTo>
                      <a:pt x="1040868" y="0"/>
                    </a:lnTo>
                    <a:lnTo>
                      <a:pt x="1012000" y="28869"/>
                    </a:lnTo>
                    <a:lnTo>
                      <a:pt x="28868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73" name="Forma livre: Forma 72">
                <a:extLst>
                  <a:ext uri="{FF2B5EF4-FFF2-40B4-BE49-F238E27FC236}">
                    <a16:creationId xmlns:a16="http://schemas.microsoft.com/office/drawing/2014/main" id="{C104BA00-790F-438D-AC93-117E23CF2099}"/>
                  </a:ext>
                </a:extLst>
              </p:cNvPr>
              <p:cNvSpPr/>
              <p:nvPr userDrawn="1"/>
            </p:nvSpPr>
            <p:spPr>
              <a:xfrm>
                <a:off x="958207" y="6811069"/>
                <a:ext cx="918980" cy="28869"/>
              </a:xfrm>
              <a:custGeom>
                <a:avLst/>
                <a:gdLst>
                  <a:gd name="connsiteX0" fmla="*/ 0 w 918980"/>
                  <a:gd name="connsiteY0" fmla="*/ 0 h 28869"/>
                  <a:gd name="connsiteX1" fmla="*/ 918980 w 918980"/>
                  <a:gd name="connsiteY1" fmla="*/ 0 h 28869"/>
                  <a:gd name="connsiteX2" fmla="*/ 890112 w 918980"/>
                  <a:gd name="connsiteY2" fmla="*/ 28868 h 28869"/>
                  <a:gd name="connsiteX3" fmla="*/ 28869 w 918980"/>
                  <a:gd name="connsiteY3" fmla="*/ 28869 h 28869"/>
                  <a:gd name="connsiteX4" fmla="*/ 0 w 918980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980" h="28869">
                    <a:moveTo>
                      <a:pt x="0" y="0"/>
                    </a:moveTo>
                    <a:lnTo>
                      <a:pt x="918980" y="0"/>
                    </a:lnTo>
                    <a:lnTo>
                      <a:pt x="890112" y="28868"/>
                    </a:lnTo>
                    <a:lnTo>
                      <a:pt x="28869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</p:grpSp>
        <p:sp>
          <p:nvSpPr>
            <p:cNvPr id="101" name="Forma livre: Forma 100">
              <a:extLst>
                <a:ext uri="{FF2B5EF4-FFF2-40B4-BE49-F238E27FC236}">
                  <a16:creationId xmlns:a16="http://schemas.microsoft.com/office/drawing/2014/main" id="{788A3CD7-1915-41CF-9FB5-E6FEDCA8F1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960473" y="5801762"/>
              <a:ext cx="1075475" cy="1058335"/>
            </a:xfrm>
            <a:custGeom>
              <a:avLst/>
              <a:gdLst>
                <a:gd name="connsiteX0" fmla="*/ 1062720 w 1062720"/>
                <a:gd name="connsiteY0" fmla="*/ 0 h 1062720"/>
                <a:gd name="connsiteX1" fmla="*/ 1062720 w 1062720"/>
                <a:gd name="connsiteY1" fmla="*/ 1062720 h 1062720"/>
                <a:gd name="connsiteX2" fmla="*/ 0 w 1062720"/>
                <a:gd name="connsiteY2" fmla="*/ 1062720 h 1062720"/>
                <a:gd name="connsiteX3" fmla="*/ 1062720 w 1062720"/>
                <a:gd name="connsiteY3" fmla="*/ 0 h 1062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2720" h="1062720">
                  <a:moveTo>
                    <a:pt x="1062720" y="0"/>
                  </a:moveTo>
                  <a:lnTo>
                    <a:pt x="1062720" y="1062720"/>
                  </a:lnTo>
                  <a:lnTo>
                    <a:pt x="0" y="1062720"/>
                  </a:lnTo>
                  <a:lnTo>
                    <a:pt x="106272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33" name="Forma livre: Forma 132">
              <a:extLst>
                <a:ext uri="{FF2B5EF4-FFF2-40B4-BE49-F238E27FC236}">
                  <a16:creationId xmlns:a16="http://schemas.microsoft.com/office/drawing/2014/main" id="{3591DEB5-C98C-4EF8-AA57-B8F45C484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-7601" y="2930958"/>
              <a:ext cx="1128311" cy="2870805"/>
            </a:xfrm>
            <a:custGeom>
              <a:avLst/>
              <a:gdLst>
                <a:gd name="connsiteX0" fmla="*/ 1128311 w 1128311"/>
                <a:gd name="connsiteY0" fmla="*/ 0 h 2870805"/>
                <a:gd name="connsiteX1" fmla="*/ 1123909 w 1128311"/>
                <a:gd name="connsiteY1" fmla="*/ 2870805 h 2870805"/>
                <a:gd name="connsiteX2" fmla="*/ 0 w 1128311"/>
                <a:gd name="connsiteY2" fmla="*/ 1743443 h 2870805"/>
                <a:gd name="connsiteX3" fmla="*/ 0 w 1128311"/>
                <a:gd name="connsiteY3" fmla="*/ 1124856 h 2870805"/>
                <a:gd name="connsiteX4" fmla="*/ 1128311 w 1128311"/>
                <a:gd name="connsiteY4" fmla="*/ 0 h 2870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8311" h="2870805">
                  <a:moveTo>
                    <a:pt x="1128311" y="0"/>
                  </a:moveTo>
                  <a:lnTo>
                    <a:pt x="1123909" y="2870805"/>
                  </a:lnTo>
                  <a:lnTo>
                    <a:pt x="0" y="1743443"/>
                  </a:lnTo>
                  <a:lnTo>
                    <a:pt x="0" y="1124856"/>
                  </a:lnTo>
                  <a:lnTo>
                    <a:pt x="112831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55" name="Forma livre: Forma 154">
              <a:extLst>
                <a:ext uri="{FF2B5EF4-FFF2-40B4-BE49-F238E27FC236}">
                  <a16:creationId xmlns:a16="http://schemas.microsoft.com/office/drawing/2014/main" id="{6FFCF0CF-3167-4E3E-BD4A-236ACC247E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26341" y="458327"/>
              <a:ext cx="2024298" cy="2024298"/>
            </a:xfrm>
            <a:custGeom>
              <a:avLst/>
              <a:gdLst>
                <a:gd name="connsiteX0" fmla="*/ 2024298 w 2024298"/>
                <a:gd name="connsiteY0" fmla="*/ 2024298 h 2024298"/>
                <a:gd name="connsiteX1" fmla="*/ 0 w 2024298"/>
                <a:gd name="connsiteY1" fmla="*/ 0 h 2024298"/>
                <a:gd name="connsiteX2" fmla="*/ 40826 w 2024298"/>
                <a:gd name="connsiteY2" fmla="*/ 0 h 2024298"/>
                <a:gd name="connsiteX3" fmla="*/ 2024298 w 2024298"/>
                <a:gd name="connsiteY3" fmla="*/ 1983472 h 2024298"/>
                <a:gd name="connsiteX4" fmla="*/ 2024298 w 2024298"/>
                <a:gd name="connsiteY4" fmla="*/ 2024298 h 2024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24298" h="2024298">
                  <a:moveTo>
                    <a:pt x="2024298" y="2024298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2024298" y="1983472"/>
                  </a:lnTo>
                  <a:lnTo>
                    <a:pt x="2024298" y="202429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54" name="Forma livre: Forma 153">
              <a:extLst>
                <a:ext uri="{FF2B5EF4-FFF2-40B4-BE49-F238E27FC236}">
                  <a16:creationId xmlns:a16="http://schemas.microsoft.com/office/drawing/2014/main" id="{AB47A61A-6E4C-49A5-A2E8-2410A107CC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08491" y="501416"/>
              <a:ext cx="1938109" cy="1938109"/>
            </a:xfrm>
            <a:custGeom>
              <a:avLst/>
              <a:gdLst>
                <a:gd name="connsiteX0" fmla="*/ 1938109 w 1938109"/>
                <a:gd name="connsiteY0" fmla="*/ 1938109 h 1938109"/>
                <a:gd name="connsiteX1" fmla="*/ 0 w 1938109"/>
                <a:gd name="connsiteY1" fmla="*/ 0 h 1938109"/>
                <a:gd name="connsiteX2" fmla="*/ 40826 w 1938109"/>
                <a:gd name="connsiteY2" fmla="*/ 0 h 1938109"/>
                <a:gd name="connsiteX3" fmla="*/ 1938109 w 1938109"/>
                <a:gd name="connsiteY3" fmla="*/ 1897283 h 1938109"/>
                <a:gd name="connsiteX4" fmla="*/ 1938109 w 1938109"/>
                <a:gd name="connsiteY4" fmla="*/ 1938109 h 1938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8109" h="1938109">
                  <a:moveTo>
                    <a:pt x="1938109" y="1938109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938109" y="1897283"/>
                  </a:lnTo>
                  <a:lnTo>
                    <a:pt x="1938109" y="1938109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53" name="Forma livre: Forma 152">
              <a:extLst>
                <a:ext uri="{FF2B5EF4-FFF2-40B4-BE49-F238E27FC236}">
                  <a16:creationId xmlns:a16="http://schemas.microsoft.com/office/drawing/2014/main" id="{FC8CDBA7-BF04-4719-8D66-513A71ECCA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90475" y="544906"/>
              <a:ext cx="1853055" cy="1851921"/>
            </a:xfrm>
            <a:custGeom>
              <a:avLst/>
              <a:gdLst>
                <a:gd name="connsiteX0" fmla="*/ 1851921 w 1853055"/>
                <a:gd name="connsiteY0" fmla="*/ 1851921 h 1851921"/>
                <a:gd name="connsiteX1" fmla="*/ 0 w 1853055"/>
                <a:gd name="connsiteY1" fmla="*/ 0 h 1851921"/>
                <a:gd name="connsiteX2" fmla="*/ 40826 w 1853055"/>
                <a:gd name="connsiteY2" fmla="*/ 0 h 1851921"/>
                <a:gd name="connsiteX3" fmla="*/ 1853055 w 1853055"/>
                <a:gd name="connsiteY3" fmla="*/ 1811094 h 1851921"/>
                <a:gd name="connsiteX4" fmla="*/ 1851920 w 1853055"/>
                <a:gd name="connsiteY4" fmla="*/ 1811094 h 1851921"/>
                <a:gd name="connsiteX5" fmla="*/ 1851921 w 1853055"/>
                <a:gd name="connsiteY5" fmla="*/ 1851921 h 1851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3055" h="1851921">
                  <a:moveTo>
                    <a:pt x="1851921" y="1851921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853055" y="1811094"/>
                  </a:lnTo>
                  <a:lnTo>
                    <a:pt x="1851920" y="1811094"/>
                  </a:lnTo>
                  <a:lnTo>
                    <a:pt x="1851921" y="1851921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52" name="Forma Livre: Forma 151">
              <a:extLst>
                <a:ext uri="{FF2B5EF4-FFF2-40B4-BE49-F238E27FC236}">
                  <a16:creationId xmlns:a16="http://schemas.microsoft.com/office/drawing/2014/main" id="{79CDC826-71AB-4245-AC5F-8DC9DB2BBC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72624" y="587994"/>
              <a:ext cx="1766866" cy="1765732"/>
            </a:xfrm>
            <a:custGeom>
              <a:avLst/>
              <a:gdLst>
                <a:gd name="connsiteX0" fmla="*/ 1765732 w 1766866"/>
                <a:gd name="connsiteY0" fmla="*/ 1765732 h 1765732"/>
                <a:gd name="connsiteX1" fmla="*/ 0 w 1766866"/>
                <a:gd name="connsiteY1" fmla="*/ 0 h 1765732"/>
                <a:gd name="connsiteX2" fmla="*/ 40826 w 1766866"/>
                <a:gd name="connsiteY2" fmla="*/ 0 h 1765732"/>
                <a:gd name="connsiteX3" fmla="*/ 1766866 w 1766866"/>
                <a:gd name="connsiteY3" fmla="*/ 1724906 h 1765732"/>
                <a:gd name="connsiteX4" fmla="*/ 1765731 w 1766866"/>
                <a:gd name="connsiteY4" fmla="*/ 1724906 h 1765732"/>
                <a:gd name="connsiteX5" fmla="*/ 1765732 w 1766866"/>
                <a:gd name="connsiteY5" fmla="*/ 1765732 h 1765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66866" h="1765732">
                  <a:moveTo>
                    <a:pt x="1765732" y="1765732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766866" y="1724906"/>
                  </a:lnTo>
                  <a:lnTo>
                    <a:pt x="1765731" y="1724906"/>
                  </a:lnTo>
                  <a:lnTo>
                    <a:pt x="1765732" y="1765732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51" name="Forma Livre: Forma 150">
              <a:extLst>
                <a:ext uri="{FF2B5EF4-FFF2-40B4-BE49-F238E27FC236}">
                  <a16:creationId xmlns:a16="http://schemas.microsoft.com/office/drawing/2014/main" id="{4DE1670F-43B8-4EA8-878C-AC3FF1921E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55175" y="630117"/>
              <a:ext cx="1680678" cy="1680677"/>
            </a:xfrm>
            <a:custGeom>
              <a:avLst/>
              <a:gdLst>
                <a:gd name="connsiteX0" fmla="*/ 1680678 w 1680678"/>
                <a:gd name="connsiteY0" fmla="*/ 1680677 h 1680677"/>
                <a:gd name="connsiteX1" fmla="*/ 0 w 1680678"/>
                <a:gd name="connsiteY1" fmla="*/ 0 h 1680677"/>
                <a:gd name="connsiteX2" fmla="*/ 40826 w 1680678"/>
                <a:gd name="connsiteY2" fmla="*/ 0 h 1680677"/>
                <a:gd name="connsiteX3" fmla="*/ 1680678 w 1680678"/>
                <a:gd name="connsiteY3" fmla="*/ 1639851 h 1680677"/>
                <a:gd name="connsiteX4" fmla="*/ 1680678 w 1680678"/>
                <a:gd name="connsiteY4" fmla="*/ 1680677 h 1680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0678" h="1680677">
                  <a:moveTo>
                    <a:pt x="1680678" y="1680677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680678" y="1639851"/>
                  </a:lnTo>
                  <a:lnTo>
                    <a:pt x="1680678" y="168067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50" name="Forma livre: Forma 149">
              <a:extLst>
                <a:ext uri="{FF2B5EF4-FFF2-40B4-BE49-F238E27FC236}">
                  <a16:creationId xmlns:a16="http://schemas.microsoft.com/office/drawing/2014/main" id="{4AE780ED-EF51-4AD7-A73F-01E563D0E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37325" y="673206"/>
              <a:ext cx="1594489" cy="1594489"/>
            </a:xfrm>
            <a:custGeom>
              <a:avLst/>
              <a:gdLst>
                <a:gd name="connsiteX0" fmla="*/ 1594489 w 1594489"/>
                <a:gd name="connsiteY0" fmla="*/ 1594489 h 1594489"/>
                <a:gd name="connsiteX1" fmla="*/ 0 w 1594489"/>
                <a:gd name="connsiteY1" fmla="*/ 0 h 1594489"/>
                <a:gd name="connsiteX2" fmla="*/ 40826 w 1594489"/>
                <a:gd name="connsiteY2" fmla="*/ 0 h 1594489"/>
                <a:gd name="connsiteX3" fmla="*/ 1594489 w 1594489"/>
                <a:gd name="connsiteY3" fmla="*/ 1553663 h 1594489"/>
                <a:gd name="connsiteX4" fmla="*/ 1594489 w 1594489"/>
                <a:gd name="connsiteY4" fmla="*/ 1594489 h 1594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4489" h="1594489">
                  <a:moveTo>
                    <a:pt x="1594489" y="1594489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594489" y="1553663"/>
                  </a:lnTo>
                  <a:lnTo>
                    <a:pt x="1594489" y="1594489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49" name="Forma livre: Forma 148">
              <a:extLst>
                <a:ext uri="{FF2B5EF4-FFF2-40B4-BE49-F238E27FC236}">
                  <a16:creationId xmlns:a16="http://schemas.microsoft.com/office/drawing/2014/main" id="{BE269AE3-65CE-4B86-B8B1-4137836950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9309" y="716696"/>
              <a:ext cx="1509435" cy="1508300"/>
            </a:xfrm>
            <a:custGeom>
              <a:avLst/>
              <a:gdLst>
                <a:gd name="connsiteX0" fmla="*/ 1508301 w 1509435"/>
                <a:gd name="connsiteY0" fmla="*/ 1508300 h 1508300"/>
                <a:gd name="connsiteX1" fmla="*/ 0 w 1509435"/>
                <a:gd name="connsiteY1" fmla="*/ 0 h 1508300"/>
                <a:gd name="connsiteX2" fmla="*/ 40826 w 1509435"/>
                <a:gd name="connsiteY2" fmla="*/ 0 h 1508300"/>
                <a:gd name="connsiteX3" fmla="*/ 1509435 w 1509435"/>
                <a:gd name="connsiteY3" fmla="*/ 1467474 h 1508300"/>
                <a:gd name="connsiteX4" fmla="*/ 1508301 w 1509435"/>
                <a:gd name="connsiteY4" fmla="*/ 1467474 h 1508300"/>
                <a:gd name="connsiteX5" fmla="*/ 1508301 w 1509435"/>
                <a:gd name="connsiteY5" fmla="*/ 1508300 h 150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09435" h="1508300">
                  <a:moveTo>
                    <a:pt x="1508301" y="1508300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509435" y="1467474"/>
                  </a:lnTo>
                  <a:lnTo>
                    <a:pt x="1508301" y="1467474"/>
                  </a:lnTo>
                  <a:lnTo>
                    <a:pt x="1508301" y="1508300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48" name="Forma livre: Forma 147">
              <a:extLst>
                <a:ext uri="{FF2B5EF4-FFF2-40B4-BE49-F238E27FC236}">
                  <a16:creationId xmlns:a16="http://schemas.microsoft.com/office/drawing/2014/main" id="{C35E0649-74BB-4271-BE7D-1F2ED09475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1859" y="758817"/>
              <a:ext cx="1423246" cy="1423247"/>
            </a:xfrm>
            <a:custGeom>
              <a:avLst/>
              <a:gdLst>
                <a:gd name="connsiteX0" fmla="*/ 1423246 w 1423246"/>
                <a:gd name="connsiteY0" fmla="*/ 1423247 h 1423247"/>
                <a:gd name="connsiteX1" fmla="*/ 0 w 1423246"/>
                <a:gd name="connsiteY1" fmla="*/ 0 h 1423247"/>
                <a:gd name="connsiteX2" fmla="*/ 40825 w 1423246"/>
                <a:gd name="connsiteY2" fmla="*/ 0 h 1423247"/>
                <a:gd name="connsiteX3" fmla="*/ 1423246 w 1423246"/>
                <a:gd name="connsiteY3" fmla="*/ 1382420 h 1423247"/>
                <a:gd name="connsiteX4" fmla="*/ 1423246 w 1423246"/>
                <a:gd name="connsiteY4" fmla="*/ 1423247 h 142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3246" h="1423247">
                  <a:moveTo>
                    <a:pt x="1423246" y="1423247"/>
                  </a:moveTo>
                  <a:lnTo>
                    <a:pt x="0" y="0"/>
                  </a:lnTo>
                  <a:lnTo>
                    <a:pt x="40825" y="0"/>
                  </a:lnTo>
                  <a:lnTo>
                    <a:pt x="1423246" y="1382420"/>
                  </a:lnTo>
                  <a:lnTo>
                    <a:pt x="1423246" y="142324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47" name="Forma Livre: Forma 146">
              <a:extLst>
                <a:ext uri="{FF2B5EF4-FFF2-40B4-BE49-F238E27FC236}">
                  <a16:creationId xmlns:a16="http://schemas.microsoft.com/office/drawing/2014/main" id="{6C2D71F3-0A7A-4745-A34F-CE00E95F92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5991" y="801908"/>
              <a:ext cx="1337057" cy="1337057"/>
            </a:xfrm>
            <a:custGeom>
              <a:avLst/>
              <a:gdLst>
                <a:gd name="connsiteX0" fmla="*/ 1337057 w 1337057"/>
                <a:gd name="connsiteY0" fmla="*/ 1337057 h 1337057"/>
                <a:gd name="connsiteX1" fmla="*/ 0 w 1337057"/>
                <a:gd name="connsiteY1" fmla="*/ 0 h 1337057"/>
                <a:gd name="connsiteX2" fmla="*/ 40826 w 1337057"/>
                <a:gd name="connsiteY2" fmla="*/ 0 h 1337057"/>
                <a:gd name="connsiteX3" fmla="*/ 1337057 w 1337057"/>
                <a:gd name="connsiteY3" fmla="*/ 1296231 h 1337057"/>
                <a:gd name="connsiteX4" fmla="*/ 1337057 w 1337057"/>
                <a:gd name="connsiteY4" fmla="*/ 1337057 h 1337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7057" h="1337057">
                  <a:moveTo>
                    <a:pt x="1337057" y="1337057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1337057" y="1296231"/>
                  </a:lnTo>
                  <a:lnTo>
                    <a:pt x="1337057" y="133705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46" name="Forma Livre: Forma 145">
              <a:extLst>
                <a:ext uri="{FF2B5EF4-FFF2-40B4-BE49-F238E27FC236}">
                  <a16:creationId xmlns:a16="http://schemas.microsoft.com/office/drawing/2014/main" id="{51BF2AB6-6873-4ED8-98DB-4A9398AF73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33841" y="844997"/>
              <a:ext cx="1250869" cy="1250869"/>
            </a:xfrm>
            <a:custGeom>
              <a:avLst/>
              <a:gdLst>
                <a:gd name="connsiteX0" fmla="*/ 1250869 w 1250869"/>
                <a:gd name="connsiteY0" fmla="*/ 1250869 h 1250869"/>
                <a:gd name="connsiteX1" fmla="*/ 0 w 1250869"/>
                <a:gd name="connsiteY1" fmla="*/ 0 h 1250869"/>
                <a:gd name="connsiteX2" fmla="*/ 40825 w 1250869"/>
                <a:gd name="connsiteY2" fmla="*/ 0 h 1250869"/>
                <a:gd name="connsiteX3" fmla="*/ 1250869 w 1250869"/>
                <a:gd name="connsiteY3" fmla="*/ 1210042 h 1250869"/>
                <a:gd name="connsiteX4" fmla="*/ 1250869 w 1250869"/>
                <a:gd name="connsiteY4" fmla="*/ 1250869 h 1250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0869" h="1250869">
                  <a:moveTo>
                    <a:pt x="1250869" y="1250869"/>
                  </a:moveTo>
                  <a:lnTo>
                    <a:pt x="0" y="0"/>
                  </a:lnTo>
                  <a:lnTo>
                    <a:pt x="40825" y="0"/>
                  </a:lnTo>
                  <a:lnTo>
                    <a:pt x="1250869" y="1210042"/>
                  </a:lnTo>
                  <a:lnTo>
                    <a:pt x="1250869" y="1250869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45" name="Forma livre: Forma 144">
              <a:extLst>
                <a:ext uri="{FF2B5EF4-FFF2-40B4-BE49-F238E27FC236}">
                  <a16:creationId xmlns:a16="http://schemas.microsoft.com/office/drawing/2014/main" id="{38BEE1DC-3180-496F-B9F2-0541143A9C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51857" y="888486"/>
              <a:ext cx="1165814" cy="1164680"/>
            </a:xfrm>
            <a:custGeom>
              <a:avLst/>
              <a:gdLst>
                <a:gd name="connsiteX0" fmla="*/ 1164680 w 1165814"/>
                <a:gd name="connsiteY0" fmla="*/ 1164680 h 1164680"/>
                <a:gd name="connsiteX1" fmla="*/ 0 w 1165814"/>
                <a:gd name="connsiteY1" fmla="*/ 1 h 1164680"/>
                <a:gd name="connsiteX2" fmla="*/ 40825 w 1165814"/>
                <a:gd name="connsiteY2" fmla="*/ 0 h 1164680"/>
                <a:gd name="connsiteX3" fmla="*/ 1165814 w 1165814"/>
                <a:gd name="connsiteY3" fmla="*/ 1123854 h 1164680"/>
                <a:gd name="connsiteX4" fmla="*/ 1164680 w 1165814"/>
                <a:gd name="connsiteY4" fmla="*/ 1123854 h 1164680"/>
                <a:gd name="connsiteX5" fmla="*/ 1164680 w 1165814"/>
                <a:gd name="connsiteY5" fmla="*/ 1164680 h 1164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5814" h="1164680">
                  <a:moveTo>
                    <a:pt x="1164680" y="1164680"/>
                  </a:moveTo>
                  <a:lnTo>
                    <a:pt x="0" y="1"/>
                  </a:lnTo>
                  <a:lnTo>
                    <a:pt x="40825" y="0"/>
                  </a:lnTo>
                  <a:lnTo>
                    <a:pt x="1165814" y="1123854"/>
                  </a:lnTo>
                  <a:lnTo>
                    <a:pt x="1164680" y="1123854"/>
                  </a:lnTo>
                  <a:lnTo>
                    <a:pt x="1164680" y="1164680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44" name="Forma livre: Forma 143">
              <a:extLst>
                <a:ext uri="{FF2B5EF4-FFF2-40B4-BE49-F238E27FC236}">
                  <a16:creationId xmlns:a16="http://schemas.microsoft.com/office/drawing/2014/main" id="{D39D863D-C379-4E72-B276-53F62D7E2B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69307" y="930608"/>
              <a:ext cx="1079626" cy="1079626"/>
            </a:xfrm>
            <a:custGeom>
              <a:avLst/>
              <a:gdLst>
                <a:gd name="connsiteX0" fmla="*/ 1079626 w 1079626"/>
                <a:gd name="connsiteY0" fmla="*/ 1079626 h 1079626"/>
                <a:gd name="connsiteX1" fmla="*/ 0 w 1079626"/>
                <a:gd name="connsiteY1" fmla="*/ 1 h 1079626"/>
                <a:gd name="connsiteX2" fmla="*/ 40826 w 1079626"/>
                <a:gd name="connsiteY2" fmla="*/ 0 h 1079626"/>
                <a:gd name="connsiteX3" fmla="*/ 1079626 w 1079626"/>
                <a:gd name="connsiteY3" fmla="*/ 1038800 h 1079626"/>
                <a:gd name="connsiteX4" fmla="*/ 1079626 w 1079626"/>
                <a:gd name="connsiteY4" fmla="*/ 1079626 h 1079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9626" h="1079626">
                  <a:moveTo>
                    <a:pt x="1079626" y="1079626"/>
                  </a:moveTo>
                  <a:lnTo>
                    <a:pt x="0" y="1"/>
                  </a:lnTo>
                  <a:lnTo>
                    <a:pt x="40826" y="0"/>
                  </a:lnTo>
                  <a:lnTo>
                    <a:pt x="1079626" y="1038800"/>
                  </a:lnTo>
                  <a:lnTo>
                    <a:pt x="1079626" y="1079626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43" name="Forma livre: Forma 142">
              <a:extLst>
                <a:ext uri="{FF2B5EF4-FFF2-40B4-BE49-F238E27FC236}">
                  <a16:creationId xmlns:a16="http://schemas.microsoft.com/office/drawing/2014/main" id="{9079BA6D-6450-46A6-9874-663ABFE497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87157" y="973697"/>
              <a:ext cx="993437" cy="993438"/>
            </a:xfrm>
            <a:custGeom>
              <a:avLst/>
              <a:gdLst>
                <a:gd name="connsiteX0" fmla="*/ 993437 w 993437"/>
                <a:gd name="connsiteY0" fmla="*/ 993438 h 993438"/>
                <a:gd name="connsiteX1" fmla="*/ 0 w 993437"/>
                <a:gd name="connsiteY1" fmla="*/ 0 h 993438"/>
                <a:gd name="connsiteX2" fmla="*/ 40825 w 993437"/>
                <a:gd name="connsiteY2" fmla="*/ 1 h 993438"/>
                <a:gd name="connsiteX3" fmla="*/ 993437 w 993437"/>
                <a:gd name="connsiteY3" fmla="*/ 952612 h 993438"/>
                <a:gd name="connsiteX4" fmla="*/ 993437 w 993437"/>
                <a:gd name="connsiteY4" fmla="*/ 993438 h 993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3437" h="993438">
                  <a:moveTo>
                    <a:pt x="993437" y="993438"/>
                  </a:moveTo>
                  <a:lnTo>
                    <a:pt x="0" y="0"/>
                  </a:lnTo>
                  <a:lnTo>
                    <a:pt x="40825" y="1"/>
                  </a:lnTo>
                  <a:lnTo>
                    <a:pt x="993437" y="952612"/>
                  </a:lnTo>
                  <a:lnTo>
                    <a:pt x="993437" y="99343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42" name="Forma Livre: Forma 141">
              <a:extLst>
                <a:ext uri="{FF2B5EF4-FFF2-40B4-BE49-F238E27FC236}">
                  <a16:creationId xmlns:a16="http://schemas.microsoft.com/office/drawing/2014/main" id="{A4CFFBA8-B565-42FA-9C0D-4FC6525B06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05173" y="1017188"/>
              <a:ext cx="908383" cy="907248"/>
            </a:xfrm>
            <a:custGeom>
              <a:avLst/>
              <a:gdLst>
                <a:gd name="connsiteX0" fmla="*/ 907249 w 908383"/>
                <a:gd name="connsiteY0" fmla="*/ 907248 h 907248"/>
                <a:gd name="connsiteX1" fmla="*/ 0 w 908383"/>
                <a:gd name="connsiteY1" fmla="*/ 0 h 907248"/>
                <a:gd name="connsiteX2" fmla="*/ 40827 w 908383"/>
                <a:gd name="connsiteY2" fmla="*/ 0 h 907248"/>
                <a:gd name="connsiteX3" fmla="*/ 908383 w 908383"/>
                <a:gd name="connsiteY3" fmla="*/ 866422 h 907248"/>
                <a:gd name="connsiteX4" fmla="*/ 907249 w 908383"/>
                <a:gd name="connsiteY4" fmla="*/ 866422 h 907248"/>
                <a:gd name="connsiteX5" fmla="*/ 907249 w 908383"/>
                <a:gd name="connsiteY5" fmla="*/ 907248 h 90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8383" h="907248">
                  <a:moveTo>
                    <a:pt x="907249" y="907248"/>
                  </a:moveTo>
                  <a:lnTo>
                    <a:pt x="0" y="0"/>
                  </a:lnTo>
                  <a:lnTo>
                    <a:pt x="40827" y="0"/>
                  </a:lnTo>
                  <a:lnTo>
                    <a:pt x="908383" y="866422"/>
                  </a:lnTo>
                  <a:lnTo>
                    <a:pt x="907249" y="866422"/>
                  </a:lnTo>
                  <a:lnTo>
                    <a:pt x="907249" y="90724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41" name="Forma Livre: Forma 140">
              <a:extLst>
                <a:ext uri="{FF2B5EF4-FFF2-40B4-BE49-F238E27FC236}">
                  <a16:creationId xmlns:a16="http://schemas.microsoft.com/office/drawing/2014/main" id="{98016DB4-3354-4E78-B07E-1D722297B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23024" y="1060277"/>
              <a:ext cx="822195" cy="821061"/>
            </a:xfrm>
            <a:custGeom>
              <a:avLst/>
              <a:gdLst>
                <a:gd name="connsiteX0" fmla="*/ 821060 w 822195"/>
                <a:gd name="connsiteY0" fmla="*/ 821061 h 821061"/>
                <a:gd name="connsiteX1" fmla="*/ 0 w 822195"/>
                <a:gd name="connsiteY1" fmla="*/ 0 h 821061"/>
                <a:gd name="connsiteX2" fmla="*/ 40826 w 822195"/>
                <a:gd name="connsiteY2" fmla="*/ 1 h 821061"/>
                <a:gd name="connsiteX3" fmla="*/ 822195 w 822195"/>
                <a:gd name="connsiteY3" fmla="*/ 780235 h 821061"/>
                <a:gd name="connsiteX4" fmla="*/ 821060 w 822195"/>
                <a:gd name="connsiteY4" fmla="*/ 780235 h 821061"/>
                <a:gd name="connsiteX5" fmla="*/ 821060 w 822195"/>
                <a:gd name="connsiteY5" fmla="*/ 821061 h 821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2195" h="821061">
                  <a:moveTo>
                    <a:pt x="821060" y="821061"/>
                  </a:moveTo>
                  <a:lnTo>
                    <a:pt x="0" y="0"/>
                  </a:lnTo>
                  <a:lnTo>
                    <a:pt x="40826" y="1"/>
                  </a:lnTo>
                  <a:lnTo>
                    <a:pt x="822195" y="780235"/>
                  </a:lnTo>
                  <a:lnTo>
                    <a:pt x="821060" y="780235"/>
                  </a:lnTo>
                  <a:lnTo>
                    <a:pt x="821060" y="821061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40" name="Forma livre: Forma 139">
              <a:extLst>
                <a:ext uri="{FF2B5EF4-FFF2-40B4-BE49-F238E27FC236}">
                  <a16:creationId xmlns:a16="http://schemas.microsoft.com/office/drawing/2014/main" id="{0CB1EA35-0D05-4F13-871D-0CAB5CECD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40475" y="1102398"/>
              <a:ext cx="736006" cy="736005"/>
            </a:xfrm>
            <a:custGeom>
              <a:avLst/>
              <a:gdLst>
                <a:gd name="connsiteX0" fmla="*/ 736005 w 736006"/>
                <a:gd name="connsiteY0" fmla="*/ 736005 h 736005"/>
                <a:gd name="connsiteX1" fmla="*/ 0 w 736006"/>
                <a:gd name="connsiteY1" fmla="*/ 0 h 736005"/>
                <a:gd name="connsiteX2" fmla="*/ 40826 w 736006"/>
                <a:gd name="connsiteY2" fmla="*/ 0 h 736005"/>
                <a:gd name="connsiteX3" fmla="*/ 736006 w 736006"/>
                <a:gd name="connsiteY3" fmla="*/ 695179 h 736005"/>
                <a:gd name="connsiteX4" fmla="*/ 736005 w 736006"/>
                <a:gd name="connsiteY4" fmla="*/ 736005 h 736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6006" h="736005">
                  <a:moveTo>
                    <a:pt x="736005" y="736005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736006" y="695179"/>
                  </a:lnTo>
                  <a:lnTo>
                    <a:pt x="736005" y="736005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39" name="Forma livre: Forma 138">
              <a:extLst>
                <a:ext uri="{FF2B5EF4-FFF2-40B4-BE49-F238E27FC236}">
                  <a16:creationId xmlns:a16="http://schemas.microsoft.com/office/drawing/2014/main" id="{17F84AF5-3C7F-4D42-92A9-CCA3CDB8EB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58323" y="1145488"/>
              <a:ext cx="649817" cy="649817"/>
            </a:xfrm>
            <a:custGeom>
              <a:avLst/>
              <a:gdLst>
                <a:gd name="connsiteX0" fmla="*/ 649817 w 649817"/>
                <a:gd name="connsiteY0" fmla="*/ 649817 h 649817"/>
                <a:gd name="connsiteX1" fmla="*/ 0 w 649817"/>
                <a:gd name="connsiteY1" fmla="*/ 0 h 649817"/>
                <a:gd name="connsiteX2" fmla="*/ 40826 w 649817"/>
                <a:gd name="connsiteY2" fmla="*/ 0 h 649817"/>
                <a:gd name="connsiteX3" fmla="*/ 649817 w 649817"/>
                <a:gd name="connsiteY3" fmla="*/ 608990 h 649817"/>
                <a:gd name="connsiteX4" fmla="*/ 649817 w 649817"/>
                <a:gd name="connsiteY4" fmla="*/ 649817 h 649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9817" h="649817">
                  <a:moveTo>
                    <a:pt x="649817" y="649817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649817" y="608990"/>
                  </a:lnTo>
                  <a:lnTo>
                    <a:pt x="649817" y="649817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38" name="Forma livre: Forma 137">
              <a:extLst>
                <a:ext uri="{FF2B5EF4-FFF2-40B4-BE49-F238E27FC236}">
                  <a16:creationId xmlns:a16="http://schemas.microsoft.com/office/drawing/2014/main" id="{FA8E90CE-90F4-42ED-AAAF-0F139BE4E3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3500280">
              <a:off x="-176338" y="1188978"/>
              <a:ext cx="564761" cy="563628"/>
            </a:xfrm>
            <a:custGeom>
              <a:avLst/>
              <a:gdLst>
                <a:gd name="connsiteX0" fmla="*/ 563628 w 564761"/>
                <a:gd name="connsiteY0" fmla="*/ 563628 h 563628"/>
                <a:gd name="connsiteX1" fmla="*/ 0 w 564761"/>
                <a:gd name="connsiteY1" fmla="*/ 0 h 563628"/>
                <a:gd name="connsiteX2" fmla="*/ 40826 w 564761"/>
                <a:gd name="connsiteY2" fmla="*/ 0 h 563628"/>
                <a:gd name="connsiteX3" fmla="*/ 564761 w 564761"/>
                <a:gd name="connsiteY3" fmla="*/ 522802 h 563628"/>
                <a:gd name="connsiteX4" fmla="*/ 563629 w 564761"/>
                <a:gd name="connsiteY4" fmla="*/ 522802 h 563628"/>
                <a:gd name="connsiteX5" fmla="*/ 563628 w 564761"/>
                <a:gd name="connsiteY5" fmla="*/ 563628 h 56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64761" h="563628">
                  <a:moveTo>
                    <a:pt x="563628" y="563628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564761" y="522802"/>
                  </a:lnTo>
                  <a:lnTo>
                    <a:pt x="563629" y="522802"/>
                  </a:lnTo>
                  <a:lnTo>
                    <a:pt x="563628" y="563628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37" name="Forma Livre: Forma 136">
              <a:extLst>
                <a:ext uri="{FF2B5EF4-FFF2-40B4-BE49-F238E27FC236}">
                  <a16:creationId xmlns:a16="http://schemas.microsoft.com/office/drawing/2014/main" id="{7C1C105E-FE0D-4A36-AE5B-BBA110F6EE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3500280">
              <a:off x="-194190" y="1232066"/>
              <a:ext cx="478574" cy="477440"/>
            </a:xfrm>
            <a:custGeom>
              <a:avLst/>
              <a:gdLst>
                <a:gd name="connsiteX0" fmla="*/ 478574 w 478574"/>
                <a:gd name="connsiteY0" fmla="*/ 477440 h 477440"/>
                <a:gd name="connsiteX1" fmla="*/ 0 w 478574"/>
                <a:gd name="connsiteY1" fmla="*/ 0 h 477440"/>
                <a:gd name="connsiteX2" fmla="*/ 40826 w 478574"/>
                <a:gd name="connsiteY2" fmla="*/ 0 h 477440"/>
                <a:gd name="connsiteX3" fmla="*/ 478573 w 478574"/>
                <a:gd name="connsiteY3" fmla="*/ 437747 h 477440"/>
                <a:gd name="connsiteX4" fmla="*/ 478574 w 478574"/>
                <a:gd name="connsiteY4" fmla="*/ 477440 h 477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8574" h="477440">
                  <a:moveTo>
                    <a:pt x="478574" y="477440"/>
                  </a:moveTo>
                  <a:lnTo>
                    <a:pt x="0" y="0"/>
                  </a:lnTo>
                  <a:lnTo>
                    <a:pt x="40826" y="0"/>
                  </a:lnTo>
                  <a:lnTo>
                    <a:pt x="478573" y="437747"/>
                  </a:lnTo>
                  <a:lnTo>
                    <a:pt x="478574" y="477440"/>
                  </a:lnTo>
                  <a:close/>
                </a:path>
              </a:pathLst>
            </a:custGeom>
            <a:solidFill>
              <a:schemeClr val="tx2"/>
            </a:solidFill>
            <a:ln w="11334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pt-BR"/>
              </a:defPPr>
            </a:lstStyle>
            <a:p>
              <a:pPr rtl="0"/>
              <a:endParaRPr lang="pt-BR" dirty="0"/>
            </a:p>
          </p:txBody>
        </p:sp>
        <p:sp>
          <p:nvSpPr>
            <p:cNvPr id="163" name="Forma livre: Forma 162">
              <a:extLst>
                <a:ext uri="{FF2B5EF4-FFF2-40B4-BE49-F238E27FC236}">
                  <a16:creationId xmlns:a16="http://schemas.microsoft.com/office/drawing/2014/main" id="{FEE07693-1822-40D4-88A4-0F663C787D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202360" y="6829131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84" name="Forma livre: Forma 183">
              <a:extLst>
                <a:ext uri="{FF2B5EF4-FFF2-40B4-BE49-F238E27FC236}">
                  <a16:creationId xmlns:a16="http://schemas.microsoft.com/office/drawing/2014/main" id="{AD282910-ECE9-4B26-9656-AD1D41D44A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89323" y="5806086"/>
              <a:ext cx="30139" cy="1051915"/>
            </a:xfrm>
            <a:custGeom>
              <a:avLst/>
              <a:gdLst>
                <a:gd name="connsiteX0" fmla="*/ 28833 w 30139"/>
                <a:gd name="connsiteY0" fmla="*/ 0 h 1051915"/>
                <a:gd name="connsiteX1" fmla="*/ 30139 w 30139"/>
                <a:gd name="connsiteY1" fmla="*/ 1051915 h 1051915"/>
                <a:gd name="connsiteX2" fmla="*/ 1271 w 30139"/>
                <a:gd name="connsiteY2" fmla="*/ 1051915 h 1051915"/>
                <a:gd name="connsiteX3" fmla="*/ 0 w 30139"/>
                <a:gd name="connsiteY3" fmla="*/ 28904 h 1051915"/>
                <a:gd name="connsiteX4" fmla="*/ 28833 w 30139"/>
                <a:gd name="connsiteY4" fmla="*/ 0 h 105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39" h="1051915">
                  <a:moveTo>
                    <a:pt x="28833" y="0"/>
                  </a:moveTo>
                  <a:lnTo>
                    <a:pt x="30139" y="1051915"/>
                  </a:lnTo>
                  <a:lnTo>
                    <a:pt x="1271" y="1051915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83" name="Forma livre: Forma 182">
              <a:extLst>
                <a:ext uri="{FF2B5EF4-FFF2-40B4-BE49-F238E27FC236}">
                  <a16:creationId xmlns:a16="http://schemas.microsoft.com/office/drawing/2014/main" id="{7C7A453C-4565-4652-9781-F148800973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28453" y="5867106"/>
              <a:ext cx="30064" cy="990894"/>
            </a:xfrm>
            <a:custGeom>
              <a:avLst/>
              <a:gdLst>
                <a:gd name="connsiteX0" fmla="*/ 28833 w 30064"/>
                <a:gd name="connsiteY0" fmla="*/ 0 h 990894"/>
                <a:gd name="connsiteX1" fmla="*/ 30064 w 30064"/>
                <a:gd name="connsiteY1" fmla="*/ 990894 h 990894"/>
                <a:gd name="connsiteX2" fmla="*/ 1195 w 30064"/>
                <a:gd name="connsiteY2" fmla="*/ 990894 h 990894"/>
                <a:gd name="connsiteX3" fmla="*/ 0 w 30064"/>
                <a:gd name="connsiteY3" fmla="*/ 28904 h 990894"/>
                <a:gd name="connsiteX4" fmla="*/ 28833 w 30064"/>
                <a:gd name="connsiteY4" fmla="*/ 0 h 990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64" h="990894">
                  <a:moveTo>
                    <a:pt x="28833" y="0"/>
                  </a:moveTo>
                  <a:lnTo>
                    <a:pt x="30064" y="990894"/>
                  </a:lnTo>
                  <a:lnTo>
                    <a:pt x="1195" y="990894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82" name="Forma livre: Forma 181">
              <a:extLst>
                <a:ext uri="{FF2B5EF4-FFF2-40B4-BE49-F238E27FC236}">
                  <a16:creationId xmlns:a16="http://schemas.microsoft.com/office/drawing/2014/main" id="{DE479407-B0BB-45F1-A93D-05ED5B41F3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67584" y="5928926"/>
              <a:ext cx="30790" cy="929074"/>
            </a:xfrm>
            <a:custGeom>
              <a:avLst/>
              <a:gdLst>
                <a:gd name="connsiteX0" fmla="*/ 29636 w 30790"/>
                <a:gd name="connsiteY0" fmla="*/ 0 h 929074"/>
                <a:gd name="connsiteX1" fmla="*/ 30790 w 30790"/>
                <a:gd name="connsiteY1" fmla="*/ 929074 h 929074"/>
                <a:gd name="connsiteX2" fmla="*/ 1401 w 30790"/>
                <a:gd name="connsiteY2" fmla="*/ 929074 h 929074"/>
                <a:gd name="connsiteX3" fmla="*/ 0 w 30790"/>
                <a:gd name="connsiteY3" fmla="*/ 28104 h 929074"/>
                <a:gd name="connsiteX4" fmla="*/ 803 w 30790"/>
                <a:gd name="connsiteY4" fmla="*/ 28905 h 929074"/>
                <a:gd name="connsiteX5" fmla="*/ 29636 w 30790"/>
                <a:gd name="connsiteY5" fmla="*/ 0 h 929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90" h="929074">
                  <a:moveTo>
                    <a:pt x="29636" y="0"/>
                  </a:moveTo>
                  <a:lnTo>
                    <a:pt x="30790" y="929074"/>
                  </a:lnTo>
                  <a:lnTo>
                    <a:pt x="1401" y="929074"/>
                  </a:lnTo>
                  <a:lnTo>
                    <a:pt x="0" y="28104"/>
                  </a:lnTo>
                  <a:lnTo>
                    <a:pt x="803" y="28905"/>
                  </a:lnTo>
                  <a:lnTo>
                    <a:pt x="29636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81" name="Forma livre: Forma 180">
              <a:extLst>
                <a:ext uri="{FF2B5EF4-FFF2-40B4-BE49-F238E27FC236}">
                  <a16:creationId xmlns:a16="http://schemas.microsoft.com/office/drawing/2014/main" id="{0271515D-B4B7-4502-B24F-DC5480444E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06717" y="5989948"/>
              <a:ext cx="30713" cy="868053"/>
            </a:xfrm>
            <a:custGeom>
              <a:avLst/>
              <a:gdLst>
                <a:gd name="connsiteX0" fmla="*/ 29635 w 30713"/>
                <a:gd name="connsiteY0" fmla="*/ 0 h 868053"/>
                <a:gd name="connsiteX1" fmla="*/ 30713 w 30713"/>
                <a:gd name="connsiteY1" fmla="*/ 868053 h 868053"/>
                <a:gd name="connsiteX2" fmla="*/ 1319 w 30713"/>
                <a:gd name="connsiteY2" fmla="*/ 868053 h 868053"/>
                <a:gd name="connsiteX3" fmla="*/ 0 w 30713"/>
                <a:gd name="connsiteY3" fmla="*/ 28103 h 868053"/>
                <a:gd name="connsiteX4" fmla="*/ 802 w 30713"/>
                <a:gd name="connsiteY4" fmla="*/ 28904 h 868053"/>
                <a:gd name="connsiteX5" fmla="*/ 29635 w 30713"/>
                <a:gd name="connsiteY5" fmla="*/ 0 h 868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713" h="868053">
                  <a:moveTo>
                    <a:pt x="29635" y="0"/>
                  </a:moveTo>
                  <a:lnTo>
                    <a:pt x="30713" y="868053"/>
                  </a:lnTo>
                  <a:lnTo>
                    <a:pt x="1319" y="868053"/>
                  </a:lnTo>
                  <a:lnTo>
                    <a:pt x="0" y="28103"/>
                  </a:lnTo>
                  <a:lnTo>
                    <a:pt x="802" y="28904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80" name="Forma livre: Forma 179">
              <a:extLst>
                <a:ext uri="{FF2B5EF4-FFF2-40B4-BE49-F238E27FC236}">
                  <a16:creationId xmlns:a16="http://schemas.microsoft.com/office/drawing/2014/main" id="{DB364732-EC14-4416-964A-13F3D77CDB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46647" y="6049364"/>
              <a:ext cx="29838" cy="808636"/>
            </a:xfrm>
            <a:custGeom>
              <a:avLst/>
              <a:gdLst>
                <a:gd name="connsiteX0" fmla="*/ 28833 w 29838"/>
                <a:gd name="connsiteY0" fmla="*/ 0 h 808636"/>
                <a:gd name="connsiteX1" fmla="*/ 29838 w 29838"/>
                <a:gd name="connsiteY1" fmla="*/ 808636 h 808636"/>
                <a:gd name="connsiteX2" fmla="*/ 969 w 29838"/>
                <a:gd name="connsiteY2" fmla="*/ 808636 h 808636"/>
                <a:gd name="connsiteX3" fmla="*/ 0 w 29838"/>
                <a:gd name="connsiteY3" fmla="*/ 28904 h 808636"/>
                <a:gd name="connsiteX4" fmla="*/ 28833 w 29838"/>
                <a:gd name="connsiteY4" fmla="*/ 0 h 808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838" h="808636">
                  <a:moveTo>
                    <a:pt x="28833" y="0"/>
                  </a:moveTo>
                  <a:lnTo>
                    <a:pt x="29838" y="808636"/>
                  </a:lnTo>
                  <a:lnTo>
                    <a:pt x="969" y="808636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79" name="Forma livre: Forma 178">
              <a:extLst>
                <a:ext uri="{FF2B5EF4-FFF2-40B4-BE49-F238E27FC236}">
                  <a16:creationId xmlns:a16="http://schemas.microsoft.com/office/drawing/2014/main" id="{619347B5-2692-4514-B67B-159C25FA49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85780" y="6110384"/>
              <a:ext cx="29761" cy="747617"/>
            </a:xfrm>
            <a:custGeom>
              <a:avLst/>
              <a:gdLst>
                <a:gd name="connsiteX0" fmla="*/ 28832 w 29761"/>
                <a:gd name="connsiteY0" fmla="*/ 0 h 747617"/>
                <a:gd name="connsiteX1" fmla="*/ 29761 w 29761"/>
                <a:gd name="connsiteY1" fmla="*/ 747617 h 747617"/>
                <a:gd name="connsiteX2" fmla="*/ 893 w 29761"/>
                <a:gd name="connsiteY2" fmla="*/ 747617 h 747617"/>
                <a:gd name="connsiteX3" fmla="*/ 0 w 29761"/>
                <a:gd name="connsiteY3" fmla="*/ 28905 h 747617"/>
                <a:gd name="connsiteX4" fmla="*/ 28832 w 29761"/>
                <a:gd name="connsiteY4" fmla="*/ 0 h 747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61" h="747617">
                  <a:moveTo>
                    <a:pt x="28832" y="0"/>
                  </a:moveTo>
                  <a:lnTo>
                    <a:pt x="29761" y="747617"/>
                  </a:lnTo>
                  <a:lnTo>
                    <a:pt x="893" y="747617"/>
                  </a:lnTo>
                  <a:lnTo>
                    <a:pt x="0" y="28905"/>
                  </a:lnTo>
                  <a:lnTo>
                    <a:pt x="2883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78" name="Forma livre: Forma 177">
              <a:extLst>
                <a:ext uri="{FF2B5EF4-FFF2-40B4-BE49-F238E27FC236}">
                  <a16:creationId xmlns:a16="http://schemas.microsoft.com/office/drawing/2014/main" id="{E1746638-BCA2-4B8F-A315-9514E1973C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24911" y="6172206"/>
              <a:ext cx="30487" cy="685795"/>
            </a:xfrm>
            <a:custGeom>
              <a:avLst/>
              <a:gdLst>
                <a:gd name="connsiteX0" fmla="*/ 29635 w 30487"/>
                <a:gd name="connsiteY0" fmla="*/ 0 h 685795"/>
                <a:gd name="connsiteX1" fmla="*/ 30487 w 30487"/>
                <a:gd name="connsiteY1" fmla="*/ 685795 h 685795"/>
                <a:gd name="connsiteX2" fmla="*/ 1071 w 30487"/>
                <a:gd name="connsiteY2" fmla="*/ 685795 h 685795"/>
                <a:gd name="connsiteX3" fmla="*/ 0 w 30487"/>
                <a:gd name="connsiteY3" fmla="*/ 28103 h 685795"/>
                <a:gd name="connsiteX4" fmla="*/ 803 w 30487"/>
                <a:gd name="connsiteY4" fmla="*/ 28904 h 685795"/>
                <a:gd name="connsiteX5" fmla="*/ 29635 w 30487"/>
                <a:gd name="connsiteY5" fmla="*/ 0 h 685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87" h="685795">
                  <a:moveTo>
                    <a:pt x="29635" y="0"/>
                  </a:moveTo>
                  <a:lnTo>
                    <a:pt x="30487" y="685795"/>
                  </a:lnTo>
                  <a:lnTo>
                    <a:pt x="1071" y="685795"/>
                  </a:lnTo>
                  <a:lnTo>
                    <a:pt x="0" y="28103"/>
                  </a:lnTo>
                  <a:lnTo>
                    <a:pt x="803" y="28904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77" name="Forma livre: Forma 176">
              <a:extLst>
                <a:ext uri="{FF2B5EF4-FFF2-40B4-BE49-F238E27FC236}">
                  <a16:creationId xmlns:a16="http://schemas.microsoft.com/office/drawing/2014/main" id="{47F56D6B-560F-4123-9E05-11ACF383DF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64843" y="6231622"/>
              <a:ext cx="29611" cy="626379"/>
            </a:xfrm>
            <a:custGeom>
              <a:avLst/>
              <a:gdLst>
                <a:gd name="connsiteX0" fmla="*/ 28833 w 29611"/>
                <a:gd name="connsiteY0" fmla="*/ 0 h 626379"/>
                <a:gd name="connsiteX1" fmla="*/ 29611 w 29611"/>
                <a:gd name="connsiteY1" fmla="*/ 626379 h 626379"/>
                <a:gd name="connsiteX2" fmla="*/ 742 w 29611"/>
                <a:gd name="connsiteY2" fmla="*/ 626379 h 626379"/>
                <a:gd name="connsiteX3" fmla="*/ 0 w 29611"/>
                <a:gd name="connsiteY3" fmla="*/ 28904 h 626379"/>
                <a:gd name="connsiteX4" fmla="*/ 28833 w 29611"/>
                <a:gd name="connsiteY4" fmla="*/ 0 h 626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11" h="626379">
                  <a:moveTo>
                    <a:pt x="28833" y="0"/>
                  </a:moveTo>
                  <a:lnTo>
                    <a:pt x="29611" y="626379"/>
                  </a:lnTo>
                  <a:lnTo>
                    <a:pt x="742" y="626379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76" name="Forma livre: Forma 175">
              <a:extLst>
                <a:ext uri="{FF2B5EF4-FFF2-40B4-BE49-F238E27FC236}">
                  <a16:creationId xmlns:a16="http://schemas.microsoft.com/office/drawing/2014/main" id="{2FD3A4D4-C05F-4057-8408-6FF0887E06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03974" y="6292642"/>
              <a:ext cx="29535" cy="565359"/>
            </a:xfrm>
            <a:custGeom>
              <a:avLst/>
              <a:gdLst>
                <a:gd name="connsiteX0" fmla="*/ 28833 w 29535"/>
                <a:gd name="connsiteY0" fmla="*/ 0 h 565359"/>
                <a:gd name="connsiteX1" fmla="*/ 29535 w 29535"/>
                <a:gd name="connsiteY1" fmla="*/ 565359 h 565359"/>
                <a:gd name="connsiteX2" fmla="*/ 666 w 29535"/>
                <a:gd name="connsiteY2" fmla="*/ 565359 h 565359"/>
                <a:gd name="connsiteX3" fmla="*/ 0 w 29535"/>
                <a:gd name="connsiteY3" fmla="*/ 28904 h 565359"/>
                <a:gd name="connsiteX4" fmla="*/ 28833 w 29535"/>
                <a:gd name="connsiteY4" fmla="*/ 0 h 56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35" h="565359">
                  <a:moveTo>
                    <a:pt x="28833" y="0"/>
                  </a:moveTo>
                  <a:lnTo>
                    <a:pt x="29535" y="565359"/>
                  </a:lnTo>
                  <a:lnTo>
                    <a:pt x="666" y="565359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75" name="Forma livre: Forma 174">
              <a:extLst>
                <a:ext uri="{FF2B5EF4-FFF2-40B4-BE49-F238E27FC236}">
                  <a16:creationId xmlns:a16="http://schemas.microsoft.com/office/drawing/2014/main" id="{32EAC669-BA43-4F58-9784-4CCDFE4D6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43104" y="6353662"/>
              <a:ext cx="29460" cy="504339"/>
            </a:xfrm>
            <a:custGeom>
              <a:avLst/>
              <a:gdLst>
                <a:gd name="connsiteX0" fmla="*/ 28833 w 29460"/>
                <a:gd name="connsiteY0" fmla="*/ 0 h 504339"/>
                <a:gd name="connsiteX1" fmla="*/ 29460 w 29460"/>
                <a:gd name="connsiteY1" fmla="*/ 504339 h 504339"/>
                <a:gd name="connsiteX2" fmla="*/ 591 w 29460"/>
                <a:gd name="connsiteY2" fmla="*/ 504339 h 504339"/>
                <a:gd name="connsiteX3" fmla="*/ 0 w 29460"/>
                <a:gd name="connsiteY3" fmla="*/ 28905 h 504339"/>
                <a:gd name="connsiteX4" fmla="*/ 28833 w 29460"/>
                <a:gd name="connsiteY4" fmla="*/ 0 h 504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60" h="504339">
                  <a:moveTo>
                    <a:pt x="28833" y="0"/>
                  </a:moveTo>
                  <a:lnTo>
                    <a:pt x="29460" y="504339"/>
                  </a:lnTo>
                  <a:lnTo>
                    <a:pt x="591" y="504339"/>
                  </a:lnTo>
                  <a:lnTo>
                    <a:pt x="0" y="28905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74" name="Forma livre: Forma 173">
              <a:extLst>
                <a:ext uri="{FF2B5EF4-FFF2-40B4-BE49-F238E27FC236}">
                  <a16:creationId xmlns:a16="http://schemas.microsoft.com/office/drawing/2014/main" id="{73CAE3B4-689F-4EC3-8CC9-EB6D360E38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82237" y="6415482"/>
              <a:ext cx="30185" cy="442518"/>
            </a:xfrm>
            <a:custGeom>
              <a:avLst/>
              <a:gdLst>
                <a:gd name="connsiteX0" fmla="*/ 29635 w 30185"/>
                <a:gd name="connsiteY0" fmla="*/ 0 h 442518"/>
                <a:gd name="connsiteX1" fmla="*/ 30185 w 30185"/>
                <a:gd name="connsiteY1" fmla="*/ 442518 h 442518"/>
                <a:gd name="connsiteX2" fmla="*/ 724 w 30185"/>
                <a:gd name="connsiteY2" fmla="*/ 442518 h 442518"/>
                <a:gd name="connsiteX3" fmla="*/ 0 w 30185"/>
                <a:gd name="connsiteY3" fmla="*/ 28104 h 442518"/>
                <a:gd name="connsiteX4" fmla="*/ 803 w 30185"/>
                <a:gd name="connsiteY4" fmla="*/ 28905 h 442518"/>
                <a:gd name="connsiteX5" fmla="*/ 29635 w 30185"/>
                <a:gd name="connsiteY5" fmla="*/ 0 h 442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185" h="442518">
                  <a:moveTo>
                    <a:pt x="29635" y="0"/>
                  </a:moveTo>
                  <a:lnTo>
                    <a:pt x="30185" y="442518"/>
                  </a:lnTo>
                  <a:lnTo>
                    <a:pt x="724" y="442518"/>
                  </a:lnTo>
                  <a:lnTo>
                    <a:pt x="0" y="28104"/>
                  </a:lnTo>
                  <a:lnTo>
                    <a:pt x="803" y="28905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73" name="Forma livre: Forma 172">
              <a:extLst>
                <a:ext uri="{FF2B5EF4-FFF2-40B4-BE49-F238E27FC236}">
                  <a16:creationId xmlns:a16="http://schemas.microsoft.com/office/drawing/2014/main" id="{8665978C-1CDF-4EF9-9A5C-4C6C0B3BE0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22168" y="6474900"/>
              <a:ext cx="29308" cy="383101"/>
            </a:xfrm>
            <a:custGeom>
              <a:avLst/>
              <a:gdLst>
                <a:gd name="connsiteX0" fmla="*/ 28832 w 29308"/>
                <a:gd name="connsiteY0" fmla="*/ 0 h 383101"/>
                <a:gd name="connsiteX1" fmla="*/ 29308 w 29308"/>
                <a:gd name="connsiteY1" fmla="*/ 383101 h 383101"/>
                <a:gd name="connsiteX2" fmla="*/ 440 w 29308"/>
                <a:gd name="connsiteY2" fmla="*/ 383101 h 383101"/>
                <a:gd name="connsiteX3" fmla="*/ 0 w 29308"/>
                <a:gd name="connsiteY3" fmla="*/ 28904 h 383101"/>
                <a:gd name="connsiteX4" fmla="*/ 28832 w 29308"/>
                <a:gd name="connsiteY4" fmla="*/ 0 h 3831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08" h="383101">
                  <a:moveTo>
                    <a:pt x="28832" y="0"/>
                  </a:moveTo>
                  <a:lnTo>
                    <a:pt x="29308" y="383101"/>
                  </a:lnTo>
                  <a:lnTo>
                    <a:pt x="440" y="383101"/>
                  </a:lnTo>
                  <a:lnTo>
                    <a:pt x="0" y="28904"/>
                  </a:lnTo>
                  <a:lnTo>
                    <a:pt x="2883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72" name="Forma livre: Forma 171">
              <a:extLst>
                <a:ext uri="{FF2B5EF4-FFF2-40B4-BE49-F238E27FC236}">
                  <a16:creationId xmlns:a16="http://schemas.microsoft.com/office/drawing/2014/main" id="{97F81447-DAE2-4092-B156-2723E18064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61300" y="6535920"/>
              <a:ext cx="29233" cy="322081"/>
            </a:xfrm>
            <a:custGeom>
              <a:avLst/>
              <a:gdLst>
                <a:gd name="connsiteX0" fmla="*/ 28833 w 29233"/>
                <a:gd name="connsiteY0" fmla="*/ 0 h 322081"/>
                <a:gd name="connsiteX1" fmla="*/ 29233 w 29233"/>
                <a:gd name="connsiteY1" fmla="*/ 322081 h 322081"/>
                <a:gd name="connsiteX2" fmla="*/ 364 w 29233"/>
                <a:gd name="connsiteY2" fmla="*/ 322081 h 322081"/>
                <a:gd name="connsiteX3" fmla="*/ 0 w 29233"/>
                <a:gd name="connsiteY3" fmla="*/ 28904 h 322081"/>
                <a:gd name="connsiteX4" fmla="*/ 28833 w 29233"/>
                <a:gd name="connsiteY4" fmla="*/ 0 h 322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233" h="322081">
                  <a:moveTo>
                    <a:pt x="28833" y="0"/>
                  </a:moveTo>
                  <a:lnTo>
                    <a:pt x="29233" y="322081"/>
                  </a:lnTo>
                  <a:lnTo>
                    <a:pt x="364" y="322081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71" name="Forma livre: Forma 170">
              <a:extLst>
                <a:ext uri="{FF2B5EF4-FFF2-40B4-BE49-F238E27FC236}">
                  <a16:creationId xmlns:a16="http://schemas.microsoft.com/office/drawing/2014/main" id="{AB0C8140-456A-4593-9DC3-5A53E63B0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00431" y="6597740"/>
              <a:ext cx="29959" cy="260260"/>
            </a:xfrm>
            <a:custGeom>
              <a:avLst/>
              <a:gdLst>
                <a:gd name="connsiteX0" fmla="*/ 29636 w 29959"/>
                <a:gd name="connsiteY0" fmla="*/ 0 h 260260"/>
                <a:gd name="connsiteX1" fmla="*/ 29959 w 29959"/>
                <a:gd name="connsiteY1" fmla="*/ 260260 h 260260"/>
                <a:gd name="connsiteX2" fmla="*/ 440 w 29959"/>
                <a:gd name="connsiteY2" fmla="*/ 260260 h 260260"/>
                <a:gd name="connsiteX3" fmla="*/ 0 w 29959"/>
                <a:gd name="connsiteY3" fmla="*/ 28104 h 260260"/>
                <a:gd name="connsiteX4" fmla="*/ 803 w 29959"/>
                <a:gd name="connsiteY4" fmla="*/ 28904 h 260260"/>
                <a:gd name="connsiteX5" fmla="*/ 29636 w 29959"/>
                <a:gd name="connsiteY5" fmla="*/ 0 h 260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959" h="260260">
                  <a:moveTo>
                    <a:pt x="29636" y="0"/>
                  </a:moveTo>
                  <a:lnTo>
                    <a:pt x="29959" y="260260"/>
                  </a:lnTo>
                  <a:lnTo>
                    <a:pt x="440" y="260260"/>
                  </a:lnTo>
                  <a:lnTo>
                    <a:pt x="0" y="28104"/>
                  </a:lnTo>
                  <a:lnTo>
                    <a:pt x="803" y="28904"/>
                  </a:lnTo>
                  <a:lnTo>
                    <a:pt x="29636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70" name="Forma livre: Forma 169">
              <a:extLst>
                <a:ext uri="{FF2B5EF4-FFF2-40B4-BE49-F238E27FC236}">
                  <a16:creationId xmlns:a16="http://schemas.microsoft.com/office/drawing/2014/main" id="{E1411ED6-803D-4C5A-8E92-8EAC28ACA2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39562" y="6658760"/>
              <a:ext cx="29882" cy="199240"/>
            </a:xfrm>
            <a:custGeom>
              <a:avLst/>
              <a:gdLst>
                <a:gd name="connsiteX0" fmla="*/ 29635 w 29882"/>
                <a:gd name="connsiteY0" fmla="*/ 0 h 199240"/>
                <a:gd name="connsiteX1" fmla="*/ 29882 w 29882"/>
                <a:gd name="connsiteY1" fmla="*/ 199240 h 199240"/>
                <a:gd name="connsiteX2" fmla="*/ 337 w 29882"/>
                <a:gd name="connsiteY2" fmla="*/ 199240 h 199240"/>
                <a:gd name="connsiteX3" fmla="*/ 0 w 29882"/>
                <a:gd name="connsiteY3" fmla="*/ 28103 h 199240"/>
                <a:gd name="connsiteX4" fmla="*/ 803 w 29882"/>
                <a:gd name="connsiteY4" fmla="*/ 28904 h 199240"/>
                <a:gd name="connsiteX5" fmla="*/ 29635 w 29882"/>
                <a:gd name="connsiteY5" fmla="*/ 0 h 19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2" h="199240">
                  <a:moveTo>
                    <a:pt x="29635" y="0"/>
                  </a:moveTo>
                  <a:lnTo>
                    <a:pt x="29882" y="199240"/>
                  </a:lnTo>
                  <a:lnTo>
                    <a:pt x="337" y="199240"/>
                  </a:lnTo>
                  <a:lnTo>
                    <a:pt x="0" y="28103"/>
                  </a:lnTo>
                  <a:lnTo>
                    <a:pt x="803" y="28904"/>
                  </a:lnTo>
                  <a:lnTo>
                    <a:pt x="2963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69" name="Forma livre: Forma 168">
              <a:extLst>
                <a:ext uri="{FF2B5EF4-FFF2-40B4-BE49-F238E27FC236}">
                  <a16:creationId xmlns:a16="http://schemas.microsoft.com/office/drawing/2014/main" id="{D3F198DF-8521-45A1-8BAE-4FC70FC42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79494" y="6718178"/>
              <a:ext cx="29006" cy="139823"/>
            </a:xfrm>
            <a:custGeom>
              <a:avLst/>
              <a:gdLst>
                <a:gd name="connsiteX0" fmla="*/ 28832 w 29006"/>
                <a:gd name="connsiteY0" fmla="*/ 0 h 139823"/>
                <a:gd name="connsiteX1" fmla="*/ 29006 w 29006"/>
                <a:gd name="connsiteY1" fmla="*/ 139823 h 139823"/>
                <a:gd name="connsiteX2" fmla="*/ 138 w 29006"/>
                <a:gd name="connsiteY2" fmla="*/ 139823 h 139823"/>
                <a:gd name="connsiteX3" fmla="*/ 0 w 29006"/>
                <a:gd name="connsiteY3" fmla="*/ 28904 h 139823"/>
                <a:gd name="connsiteX4" fmla="*/ 28832 w 29006"/>
                <a:gd name="connsiteY4" fmla="*/ 0 h 139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06" h="139823">
                  <a:moveTo>
                    <a:pt x="28832" y="0"/>
                  </a:moveTo>
                  <a:lnTo>
                    <a:pt x="29006" y="139823"/>
                  </a:lnTo>
                  <a:lnTo>
                    <a:pt x="138" y="139823"/>
                  </a:lnTo>
                  <a:lnTo>
                    <a:pt x="0" y="28904"/>
                  </a:lnTo>
                  <a:lnTo>
                    <a:pt x="2883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68" name="Forma livre: Forma 167">
              <a:extLst>
                <a:ext uri="{FF2B5EF4-FFF2-40B4-BE49-F238E27FC236}">
                  <a16:creationId xmlns:a16="http://schemas.microsoft.com/office/drawing/2014/main" id="{AAA80212-BA6E-448F-BA91-287462E1D3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8626" y="6779198"/>
              <a:ext cx="28931" cy="78803"/>
            </a:xfrm>
            <a:custGeom>
              <a:avLst/>
              <a:gdLst>
                <a:gd name="connsiteX0" fmla="*/ 28833 w 28931"/>
                <a:gd name="connsiteY0" fmla="*/ 0 h 78803"/>
                <a:gd name="connsiteX1" fmla="*/ 28931 w 28931"/>
                <a:gd name="connsiteY1" fmla="*/ 78803 h 78803"/>
                <a:gd name="connsiteX2" fmla="*/ 62 w 28931"/>
                <a:gd name="connsiteY2" fmla="*/ 78803 h 78803"/>
                <a:gd name="connsiteX3" fmla="*/ 0 w 28931"/>
                <a:gd name="connsiteY3" fmla="*/ 28904 h 78803"/>
                <a:gd name="connsiteX4" fmla="*/ 28833 w 28931"/>
                <a:gd name="connsiteY4" fmla="*/ 0 h 78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31" h="78803">
                  <a:moveTo>
                    <a:pt x="28833" y="0"/>
                  </a:moveTo>
                  <a:lnTo>
                    <a:pt x="28931" y="78803"/>
                  </a:lnTo>
                  <a:lnTo>
                    <a:pt x="62" y="78803"/>
                  </a:lnTo>
                  <a:lnTo>
                    <a:pt x="0" y="28904"/>
                  </a:lnTo>
                  <a:lnTo>
                    <a:pt x="2883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67" name="Forma livre: Forma 166">
              <a:extLst>
                <a:ext uri="{FF2B5EF4-FFF2-40B4-BE49-F238E27FC236}">
                  <a16:creationId xmlns:a16="http://schemas.microsoft.com/office/drawing/2014/main" id="{5B8EBCCB-B7E3-4837-AA61-44D0A400EC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0452" y="6841018"/>
              <a:ext cx="16961" cy="16982"/>
            </a:xfrm>
            <a:custGeom>
              <a:avLst/>
              <a:gdLst>
                <a:gd name="connsiteX0" fmla="*/ 16940 w 16961"/>
                <a:gd name="connsiteY0" fmla="*/ 0 h 16982"/>
                <a:gd name="connsiteX1" fmla="*/ 16961 w 16961"/>
                <a:gd name="connsiteY1" fmla="*/ 16982 h 16982"/>
                <a:gd name="connsiteX2" fmla="*/ 0 w 16961"/>
                <a:gd name="connsiteY2" fmla="*/ 16982 h 16982"/>
                <a:gd name="connsiteX3" fmla="*/ 16940 w 16961"/>
                <a:gd name="connsiteY3" fmla="*/ 0 h 16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61" h="16982">
                  <a:moveTo>
                    <a:pt x="16940" y="0"/>
                  </a:moveTo>
                  <a:lnTo>
                    <a:pt x="16961" y="16982"/>
                  </a:lnTo>
                  <a:lnTo>
                    <a:pt x="0" y="16982"/>
                  </a:lnTo>
                  <a:lnTo>
                    <a:pt x="1694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</p:grpSp>
      <p:sp>
        <p:nvSpPr>
          <p:cNvPr id="96" name="Espaço Reservado para Texto 9">
            <a:extLst>
              <a:ext uri="{FF2B5EF4-FFF2-40B4-BE49-F238E27FC236}">
                <a16:creationId xmlns:a16="http://schemas.microsoft.com/office/drawing/2014/main" id="{31DFD331-AE9E-4D35-BC5E-89A51E7CC6C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37760" y="2080153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95" name="Espaço Reservado para Texto 9">
            <a:extLst>
              <a:ext uri="{FF2B5EF4-FFF2-40B4-BE49-F238E27FC236}">
                <a16:creationId xmlns:a16="http://schemas.microsoft.com/office/drawing/2014/main" id="{E4B2F207-6068-4806-A6CC-5A7FCB66A2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0" y="2491866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98" name="Espaço Reservado para Texto 9">
            <a:extLst>
              <a:ext uri="{FF2B5EF4-FFF2-40B4-BE49-F238E27FC236}">
                <a16:creationId xmlns:a16="http://schemas.microsoft.com/office/drawing/2014/main" id="{8F52AD35-565E-4B3E-B63D-69F6C62E56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37760" y="341708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97" name="Espaço Reservado para Texto 9">
            <a:extLst>
              <a:ext uri="{FF2B5EF4-FFF2-40B4-BE49-F238E27FC236}">
                <a16:creationId xmlns:a16="http://schemas.microsoft.com/office/drawing/2014/main" id="{62E32947-70DC-4299-A3C0-D8CFA757184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37760" y="3837939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100" name="Espaço Reservado para Texto 9">
            <a:extLst>
              <a:ext uri="{FF2B5EF4-FFF2-40B4-BE49-F238E27FC236}">
                <a16:creationId xmlns:a16="http://schemas.microsoft.com/office/drawing/2014/main" id="{15906F94-3E6E-4731-9975-FE2377DBDC2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33747" y="4790587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99" name="Espaço Reservado para Texto 9">
            <a:extLst>
              <a:ext uri="{FF2B5EF4-FFF2-40B4-BE49-F238E27FC236}">
                <a16:creationId xmlns:a16="http://schemas.microsoft.com/office/drawing/2014/main" id="{F592EC28-81D2-494E-AD5C-BC4F4FCD303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33747" y="5203301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103" name="Espaço Reservado para Texto 9">
            <a:extLst>
              <a:ext uri="{FF2B5EF4-FFF2-40B4-BE49-F238E27FC236}">
                <a16:creationId xmlns:a16="http://schemas.microsoft.com/office/drawing/2014/main" id="{6B4E489F-EE15-4460-875A-2FB75B72C5D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86217" y="2080153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102" name="Espaço Reservado para Texto 9">
            <a:extLst>
              <a:ext uri="{FF2B5EF4-FFF2-40B4-BE49-F238E27FC236}">
                <a16:creationId xmlns:a16="http://schemas.microsoft.com/office/drawing/2014/main" id="{41D6DC40-2E7F-4703-B810-A9DF12E8CA4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486217" y="2486550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105" name="Espaço Reservado para Texto 9">
            <a:extLst>
              <a:ext uri="{FF2B5EF4-FFF2-40B4-BE49-F238E27FC236}">
                <a16:creationId xmlns:a16="http://schemas.microsoft.com/office/drawing/2014/main" id="{8D1334C0-9B97-4769-8EC5-505D553AD5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86217" y="341708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104" name="Espaço Reservado para Texto 9">
            <a:extLst>
              <a:ext uri="{FF2B5EF4-FFF2-40B4-BE49-F238E27FC236}">
                <a16:creationId xmlns:a16="http://schemas.microsoft.com/office/drawing/2014/main" id="{77627840-21B3-4981-A379-398FD9F5B7E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486217" y="3832623"/>
            <a:ext cx="3200400" cy="7315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209" name="Espaço Reservado para Data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dirty="0"/>
              <a:t>20AA</a:t>
            </a:r>
          </a:p>
        </p:txBody>
      </p:sp>
      <p:sp>
        <p:nvSpPr>
          <p:cNvPr id="210" name="Espaço Reservado para Rodapé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211" name="Espaço Reservado para o Número do Slide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uçã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0" y="898525"/>
            <a:ext cx="6800850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0C962441-913E-484B-806B-8AD5CE6734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3209" y="-16980"/>
            <a:ext cx="4096193" cy="6874980"/>
            <a:chOff x="-33209" y="-16980"/>
            <a:chExt cx="4096193" cy="6874980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11888" y="0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0" y="4814860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33" name="Retângulo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>
              <a:off x="2033016" y="2031653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2033016" y="40596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pic>
          <p:nvPicPr>
            <p:cNvPr id="35" name="Imagem 34" descr="Um padrão distribuído em preto e branco&#10;&#10;Descrição gerada automaticamente com baixa confiança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3015" y="5086646"/>
              <a:ext cx="2019299" cy="999451"/>
            </a:xfrm>
            <a:prstGeom prst="rect">
              <a:avLst/>
            </a:prstGeom>
          </p:spPr>
        </p:pic>
        <p:pic>
          <p:nvPicPr>
            <p:cNvPr id="36" name="Elemento gráfico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0800000">
              <a:off x="-9867" y="-16980"/>
              <a:ext cx="2029968" cy="2029968"/>
            </a:xfrm>
            <a:prstGeom prst="rect">
              <a:avLst/>
            </a:prstGeom>
          </p:spPr>
        </p:pic>
        <p:sp>
          <p:nvSpPr>
            <p:cNvPr id="37" name="Retângulo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2029968" y="6045049"/>
              <a:ext cx="2029968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pic>
          <p:nvPicPr>
            <p:cNvPr id="38" name="Elemento gráfico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384" y="4828032"/>
              <a:ext cx="2029968" cy="2029968"/>
            </a:xfrm>
            <a:prstGeom prst="rect">
              <a:avLst/>
            </a:prstGeom>
          </p:spPr>
        </p:pic>
        <p:sp>
          <p:nvSpPr>
            <p:cNvPr id="39" name="Retângulo 38">
              <a:extLst>
                <a:ext uri="{FF2B5EF4-FFF2-40B4-BE49-F238E27FC236}">
                  <a16:creationId xmlns:a16="http://schemas.microsoft.com/office/drawing/2014/main" id="{9837D25D-BADF-40E0-B7F9-1288B53AA656}"/>
                </a:ext>
              </a:extLst>
            </p:cNvPr>
            <p:cNvSpPr/>
            <p:nvPr userDrawn="1"/>
          </p:nvSpPr>
          <p:spPr>
            <a:xfrm flipH="1">
              <a:off x="-9868" y="2000264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100242" y="2099803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upo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upo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upo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upo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upo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upo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upo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>
                              <a:defPPr>
                                <a:defRPr lang="pt-BR"/>
                              </a:defPPr>
                            </a:lstStyle>
                            <a:p>
                              <a:pPr algn="ctr" rtl="0"/>
                              <a:r>
                                <a:rPr lang="pt-BR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>
                              <a:defPPr>
                                <a:defRPr lang="pt-BR"/>
                              </a:defPPr>
                            </a:lstStyle>
                            <a:p>
                              <a:pPr algn="ctr" rtl="0"/>
                              <a:r>
                                <a:rPr lang="pt-BR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pt-BR"/>
                          </a:defPPr>
                        </a:lstStyle>
                        <a:p>
                          <a:pPr algn="ctr" rtl="0"/>
                          <a:r>
                            <a:rPr lang="pt-BR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pt-BR"/>
                        </a:defPPr>
                      </a:lstStyle>
                      <a:p>
                        <a:pPr algn="ctr" rtl="0"/>
                        <a:r>
                          <a:rPr lang="pt-BR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</p:grpSp>
        <p:sp>
          <p:nvSpPr>
            <p:cNvPr id="61" name="Retângulo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0" y="4052952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-33209" y="199954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cxnSp>
          <p:nvCxnSpPr>
            <p:cNvPr id="63" name="Conector Reto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33209" y="2009066"/>
              <a:ext cx="3017520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2923530" y="1871237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</p:grpSp>
      <p:sp>
        <p:nvSpPr>
          <p:cNvPr id="75" name="Espaço Reservado para Texto 9">
            <a:extLst>
              <a:ext uri="{FF2B5EF4-FFF2-40B4-BE49-F238E27FC236}">
                <a16:creationId xmlns:a16="http://schemas.microsoft.com/office/drawing/2014/main" id="{4416EFAA-C2FD-4F04-91E3-9F1FA3533A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37760" y="208483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pt-BR" sz="2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72" name="Espaço Reservado para Texto 9">
            <a:extLst>
              <a:ext uri="{FF2B5EF4-FFF2-40B4-BE49-F238E27FC236}">
                <a16:creationId xmlns:a16="http://schemas.microsoft.com/office/drawing/2014/main" id="{0BAC0AED-8273-498E-ABB8-65CD10B007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14900" y="2496312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2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92" name="Espaço Reservado para Texto 9">
            <a:extLst>
              <a:ext uri="{FF2B5EF4-FFF2-40B4-BE49-F238E27FC236}">
                <a16:creationId xmlns:a16="http://schemas.microsoft.com/office/drawing/2014/main" id="{0FACFED0-6B1D-4868-929E-C9101D8B7D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38777" y="208483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pt-BR" sz="2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74" name="Espaço Reservado para Texto 9">
            <a:extLst>
              <a:ext uri="{FF2B5EF4-FFF2-40B4-BE49-F238E27FC236}">
                <a16:creationId xmlns:a16="http://schemas.microsoft.com/office/drawing/2014/main" id="{A3276736-0B83-4D4F-B7D9-AAEF95E38A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535924" y="2496312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2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95" name="Espaço Reservado para Texto 9">
            <a:extLst>
              <a:ext uri="{FF2B5EF4-FFF2-40B4-BE49-F238E27FC236}">
                <a16:creationId xmlns:a16="http://schemas.microsoft.com/office/drawing/2014/main" id="{B57AD20F-1E1B-4FD3-8A76-E07A91002B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37760" y="3838956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pt-BR" sz="2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93" name="Espaço Reservado para Texto 9">
            <a:extLst>
              <a:ext uri="{FF2B5EF4-FFF2-40B4-BE49-F238E27FC236}">
                <a16:creationId xmlns:a16="http://schemas.microsoft.com/office/drawing/2014/main" id="{6688431F-3AD3-44AD-A5DF-E032B167CC0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37760" y="4255479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2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96" name="Espaço Reservado para Texto 9">
            <a:extLst>
              <a:ext uri="{FF2B5EF4-FFF2-40B4-BE49-F238E27FC236}">
                <a16:creationId xmlns:a16="http://schemas.microsoft.com/office/drawing/2014/main" id="{F1B1DAAB-37E2-4803-8DF8-A56E6FFF05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35924" y="3838956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pt-BR" sz="2000" b="1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94" name="Espaço Reservado para Texto 9">
            <a:extLst>
              <a:ext uri="{FF2B5EF4-FFF2-40B4-BE49-F238E27FC236}">
                <a16:creationId xmlns:a16="http://schemas.microsoft.com/office/drawing/2014/main" id="{E9E9B407-35B1-4B56-BB6A-4895E5AC4C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35924" y="4252806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2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69" name="Espaço Reservado para Data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r>
              <a:rPr lang="pt-BR" dirty="0"/>
              <a:t>20AA</a:t>
            </a:r>
          </a:p>
        </p:txBody>
      </p:sp>
      <p:sp>
        <p:nvSpPr>
          <p:cNvPr id="70" name="Espaço Reservado para Rodapé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71" name="Espaço Reservado para o Número do Slide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ão geral do produt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6800850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76A6A8D4-352A-4CDF-8E34-3A3E06402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094267" y="-12136"/>
            <a:ext cx="4100169" cy="6878956"/>
            <a:chOff x="8094267" y="-12136"/>
            <a:chExt cx="4100169" cy="6878956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4CDCB077-A12F-4FE0-AD96-924BF98DBB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138160" y="-7084"/>
              <a:ext cx="4053840" cy="4061621"/>
              <a:chOff x="8138160" y="-7084"/>
              <a:chExt cx="4053840" cy="4061621"/>
            </a:xfrm>
          </p:grpSpPr>
          <p:sp>
            <p:nvSpPr>
              <p:cNvPr id="39" name="Retângulo 38">
                <a:extLst>
                  <a:ext uri="{FF2B5EF4-FFF2-40B4-BE49-F238E27FC236}">
                    <a16:creationId xmlns:a16="http://schemas.microsoft.com/office/drawing/2014/main" id="{9837D25D-BADF-40E0-B7F9-1288B53AA656}"/>
                  </a:ext>
                </a:extLst>
              </p:cNvPr>
              <p:cNvSpPr/>
              <p:nvPr userDrawn="1"/>
            </p:nvSpPr>
            <p:spPr>
              <a:xfrm flipH="1">
                <a:off x="8138160" y="2017039"/>
                <a:ext cx="2032942" cy="202996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4FADCD25-4CC2-4A9A-B033-132F3DA6D2F5}"/>
                  </a:ext>
                </a:extLst>
              </p:cNvPr>
              <p:cNvSpPr/>
              <p:nvPr userDrawn="1"/>
            </p:nvSpPr>
            <p:spPr>
              <a:xfrm>
                <a:off x="10162032" y="2014436"/>
                <a:ext cx="2029968" cy="202996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33" name="Retângulo 23">
                <a:extLst>
                  <a:ext uri="{FF2B5EF4-FFF2-40B4-BE49-F238E27FC236}">
                    <a16:creationId xmlns:a16="http://schemas.microsoft.com/office/drawing/2014/main" id="{D2F68DA8-1D58-42B0-A2C9-046E92884BC1}"/>
                  </a:ext>
                </a:extLst>
              </p:cNvPr>
              <p:cNvSpPr/>
              <p:nvPr userDrawn="1"/>
            </p:nvSpPr>
            <p:spPr>
              <a:xfrm rot="5400000">
                <a:off x="10160492" y="2024569"/>
                <a:ext cx="2029968" cy="2029968"/>
              </a:xfrm>
              <a:custGeom>
                <a:avLst/>
                <a:gdLst>
                  <a:gd name="connsiteX0" fmla="*/ 0 w 2029968"/>
                  <a:gd name="connsiteY0" fmla="*/ 0 h 2029968"/>
                  <a:gd name="connsiteX1" fmla="*/ 2029968 w 2029968"/>
                  <a:gd name="connsiteY1" fmla="*/ 0 h 2029968"/>
                  <a:gd name="connsiteX2" fmla="*/ 2029968 w 2029968"/>
                  <a:gd name="connsiteY2" fmla="*/ 2029968 h 2029968"/>
                  <a:gd name="connsiteX3" fmla="*/ 0 w 2029968"/>
                  <a:gd name="connsiteY3" fmla="*/ 2029968 h 2029968"/>
                  <a:gd name="connsiteX4" fmla="*/ 0 w 2029968"/>
                  <a:gd name="connsiteY4" fmla="*/ 0 h 2029968"/>
                  <a:gd name="connsiteX0" fmla="*/ 0 w 2029968"/>
                  <a:gd name="connsiteY0" fmla="*/ 0 h 2029968"/>
                  <a:gd name="connsiteX1" fmla="*/ 2029968 w 2029968"/>
                  <a:gd name="connsiteY1" fmla="*/ 2029968 h 2029968"/>
                  <a:gd name="connsiteX2" fmla="*/ 0 w 2029968"/>
                  <a:gd name="connsiteY2" fmla="*/ 2029968 h 2029968"/>
                  <a:gd name="connsiteX3" fmla="*/ 0 w 2029968"/>
                  <a:gd name="connsiteY3" fmla="*/ 0 h 2029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9968" h="2029968">
                    <a:moveTo>
                      <a:pt x="0" y="0"/>
                    </a:moveTo>
                    <a:lnTo>
                      <a:pt x="2029968" y="2029968"/>
                    </a:lnTo>
                    <a:lnTo>
                      <a:pt x="0" y="20299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9" name="Retângulo 8">
                <a:extLst>
                  <a:ext uri="{FF2B5EF4-FFF2-40B4-BE49-F238E27FC236}">
                    <a16:creationId xmlns:a16="http://schemas.microsoft.com/office/drawing/2014/main" id="{9DB232A4-4F4E-48E9-9E61-BE51F716635C}"/>
                  </a:ext>
                </a:extLst>
              </p:cNvPr>
              <p:cNvSpPr/>
              <p:nvPr userDrawn="1"/>
            </p:nvSpPr>
            <p:spPr>
              <a:xfrm>
                <a:off x="10162032" y="0"/>
                <a:ext cx="2029968" cy="2029968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pic>
            <p:nvPicPr>
              <p:cNvPr id="8" name="Elemento gráfico 7">
                <a:extLst>
                  <a:ext uri="{FF2B5EF4-FFF2-40B4-BE49-F238E27FC236}">
                    <a16:creationId xmlns:a16="http://schemas.microsoft.com/office/drawing/2014/main" id="{4CB66576-218C-4236-B125-DD7B03A7848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10800000">
                <a:off x="10162032" y="0"/>
                <a:ext cx="2029968" cy="2029968"/>
              </a:xfrm>
              <a:prstGeom prst="rect">
                <a:avLst/>
              </a:prstGeom>
            </p:spPr>
          </p:pic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E557D1F3-8C55-47FE-B39A-86D30F8FFEA1}"/>
                  </a:ext>
                </a:extLst>
              </p:cNvPr>
              <p:cNvSpPr/>
              <p:nvPr userDrawn="1"/>
            </p:nvSpPr>
            <p:spPr>
              <a:xfrm>
                <a:off x="8139364" y="-7084"/>
                <a:ext cx="2029968" cy="2029968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</p:grpSp>
        <p:grpSp>
          <p:nvGrpSpPr>
            <p:cNvPr id="4" name="Grupo 3">
              <a:extLst>
                <a:ext uri="{FF2B5EF4-FFF2-40B4-BE49-F238E27FC236}">
                  <a16:creationId xmlns:a16="http://schemas.microsoft.com/office/drawing/2014/main" id="{17B41BF2-DA71-4B06-A2F0-757A5EF704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94267" y="-12136"/>
              <a:ext cx="4100169" cy="6878956"/>
              <a:chOff x="8094267" y="-12136"/>
              <a:chExt cx="4100169" cy="6878956"/>
            </a:xfrm>
          </p:grpSpPr>
          <p:sp>
            <p:nvSpPr>
              <p:cNvPr id="32" name="Retângulo 31">
                <a:extLst>
                  <a:ext uri="{FF2B5EF4-FFF2-40B4-BE49-F238E27FC236}">
                    <a16:creationId xmlns:a16="http://schemas.microsoft.com/office/drawing/2014/main" id="{F4EB6F2E-2621-4EB5-A04D-906FD08CED87}"/>
                  </a:ext>
                </a:extLst>
              </p:cNvPr>
              <p:cNvSpPr/>
              <p:nvPr userDrawn="1"/>
            </p:nvSpPr>
            <p:spPr>
              <a:xfrm flipH="1">
                <a:off x="8138160" y="4868828"/>
                <a:ext cx="2032942" cy="199799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34" name="Retângulo 33">
                <a:extLst>
                  <a:ext uri="{FF2B5EF4-FFF2-40B4-BE49-F238E27FC236}">
                    <a16:creationId xmlns:a16="http://schemas.microsoft.com/office/drawing/2014/main" id="{9CC28908-2548-441C-BE9D-8728E1FC84C0}"/>
                  </a:ext>
                </a:extLst>
              </p:cNvPr>
              <p:cNvSpPr/>
              <p:nvPr userDrawn="1"/>
            </p:nvSpPr>
            <p:spPr>
              <a:xfrm>
                <a:off x="10164468" y="4044603"/>
                <a:ext cx="2029968" cy="2029968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pic>
            <p:nvPicPr>
              <p:cNvPr id="35" name="Imagem 34" descr="Um padrão distribuído em preto e branco&#10;&#10;Descrição gerada automaticamente com baixa confiança">
                <a:extLst>
                  <a:ext uri="{FF2B5EF4-FFF2-40B4-BE49-F238E27FC236}">
                    <a16:creationId xmlns:a16="http://schemas.microsoft.com/office/drawing/2014/main" id="{731DC170-FB16-45F8-B62C-DCAB2B9AC31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172419" y="5079562"/>
                <a:ext cx="2019299" cy="999451"/>
              </a:xfrm>
              <a:prstGeom prst="rect">
                <a:avLst/>
              </a:prstGeom>
            </p:spPr>
          </p:pic>
          <p:pic>
            <p:nvPicPr>
              <p:cNvPr id="36" name="Elemento gráfico 35">
                <a:extLst>
                  <a:ext uri="{FF2B5EF4-FFF2-40B4-BE49-F238E27FC236}">
                    <a16:creationId xmlns:a16="http://schemas.microsoft.com/office/drawing/2014/main" id="{6529D2A7-ABB3-4E2D-88CA-F813997011F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10800000">
                <a:off x="8137489" y="-12136"/>
                <a:ext cx="2029968" cy="2029968"/>
              </a:xfrm>
              <a:prstGeom prst="rect">
                <a:avLst/>
              </a:prstGeom>
            </p:spPr>
          </p:pic>
          <p:sp>
            <p:nvSpPr>
              <p:cNvPr id="37" name="Retângulo 36">
                <a:extLst>
                  <a:ext uri="{FF2B5EF4-FFF2-40B4-BE49-F238E27FC236}">
                    <a16:creationId xmlns:a16="http://schemas.microsoft.com/office/drawing/2014/main" id="{CDB6750E-735F-4906-8BCA-E0BD4F029617}"/>
                  </a:ext>
                </a:extLst>
              </p:cNvPr>
              <p:cNvSpPr/>
              <p:nvPr userDrawn="1"/>
            </p:nvSpPr>
            <p:spPr>
              <a:xfrm>
                <a:off x="10162032" y="6020759"/>
                <a:ext cx="2029968" cy="83724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pic>
            <p:nvPicPr>
              <p:cNvPr id="38" name="Elemento gráfico 37">
                <a:extLst>
                  <a:ext uri="{FF2B5EF4-FFF2-40B4-BE49-F238E27FC236}">
                    <a16:creationId xmlns:a16="http://schemas.microsoft.com/office/drawing/2014/main" id="{051ECE99-ACA6-46AF-98D5-81FBD3F834A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8138160" y="4863676"/>
                <a:ext cx="2029968" cy="1997992"/>
              </a:xfrm>
              <a:prstGeom prst="rect">
                <a:avLst/>
              </a:prstGeom>
            </p:spPr>
          </p:pic>
          <p:grpSp>
            <p:nvGrpSpPr>
              <p:cNvPr id="40" name="Grupo 39">
                <a:extLst>
                  <a:ext uri="{FF2B5EF4-FFF2-40B4-BE49-F238E27FC236}">
                    <a16:creationId xmlns:a16="http://schemas.microsoft.com/office/drawing/2014/main" id="{3A847BA4-24DF-47BE-BE28-02415C2A2D3C}"/>
                  </a:ext>
                </a:extLst>
              </p:cNvPr>
              <p:cNvGrpSpPr/>
              <p:nvPr userDrawn="1"/>
            </p:nvGrpSpPr>
            <p:grpSpPr>
              <a:xfrm>
                <a:off x="8227718" y="2092719"/>
                <a:ext cx="1920240" cy="1920240"/>
                <a:chOff x="5361924" y="7472790"/>
                <a:chExt cx="1828800" cy="1828800"/>
              </a:xfrm>
            </p:grpSpPr>
            <p:grpSp>
              <p:nvGrpSpPr>
                <p:cNvPr id="41" name="Grupo 40">
                  <a:extLst>
                    <a:ext uri="{FF2B5EF4-FFF2-40B4-BE49-F238E27FC236}">
                      <a16:creationId xmlns:a16="http://schemas.microsoft.com/office/drawing/2014/main" id="{882CC485-8A14-4767-80E8-8FB0A9991D2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61924" y="7472790"/>
                  <a:chExt cx="1828800" cy="1828800"/>
                </a:xfrm>
              </p:grpSpPr>
              <p:grpSp>
                <p:nvGrpSpPr>
                  <p:cNvPr id="43" name="Grupo 42">
                    <a:extLst>
                      <a:ext uri="{FF2B5EF4-FFF2-40B4-BE49-F238E27FC236}">
                        <a16:creationId xmlns:a16="http://schemas.microsoft.com/office/drawing/2014/main" id="{E119FAB2-4AF3-4EC9-98C6-E69760D0281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61924" y="7472790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49" name="Grupo 48">
                      <a:extLst>
                        <a:ext uri="{FF2B5EF4-FFF2-40B4-BE49-F238E27FC236}">
                          <a16:creationId xmlns:a16="http://schemas.microsoft.com/office/drawing/2014/main" id="{E2A21525-E952-4F39-A9B2-2CA7C5B14B8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388428" y="7173291"/>
                      <a:chExt cx="1828800" cy="1828800"/>
                    </a:xfrm>
                  </p:grpSpPr>
                  <p:grpSp>
                    <p:nvGrpSpPr>
                      <p:cNvPr id="51" name="Grupo 50">
                        <a:extLst>
                          <a:ext uri="{FF2B5EF4-FFF2-40B4-BE49-F238E27FC236}">
                            <a16:creationId xmlns:a16="http://schemas.microsoft.com/office/drawing/2014/main" id="{53BFFD34-0142-4185-8790-1D792CB2F5DD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388428" y="7173291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3" name="Grupo 52">
                          <a:extLst>
                            <a:ext uri="{FF2B5EF4-FFF2-40B4-BE49-F238E27FC236}">
                              <a16:creationId xmlns:a16="http://schemas.microsoft.com/office/drawing/2014/main" id="{00D3FC75-8C07-4B5B-A025-3CCC5DC458D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5" name="Grupo 54">
                            <a:extLst>
                              <a:ext uri="{FF2B5EF4-FFF2-40B4-BE49-F238E27FC236}">
                                <a16:creationId xmlns:a16="http://schemas.microsoft.com/office/drawing/2014/main" id="{393D2F91-0E6A-4541-843C-1FC0CC2A024A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grpSp>
                          <p:nvGrpSpPr>
                            <p:cNvPr id="57" name="Grupo 56">
                              <a:extLst>
                                <a:ext uri="{FF2B5EF4-FFF2-40B4-BE49-F238E27FC236}">
                                  <a16:creationId xmlns:a16="http://schemas.microsoft.com/office/drawing/2014/main" id="{7C9F80E2-6A88-44DC-B048-7178CAA61DAF}"/>
                                </a:ext>
                              </a:extLst>
                            </p:cNvPr>
                            <p:cNvGrpSpPr/>
                            <p:nvPr userDrawn="1"/>
                          </p:nvGrpSpPr>
                          <p:grpSpPr>
                            <a:xfrm>
                              <a:off x="5579044" y="7049770"/>
                              <a:ext cx="1828800" cy="1828800"/>
                              <a:chOff x="5579044" y="7049770"/>
                              <a:chExt cx="1828800" cy="1828800"/>
                            </a:xfrm>
                          </p:grpSpPr>
                          <p:sp>
                            <p:nvSpPr>
                              <p:cNvPr id="59" name="Oval 58">
                                <a:extLst>
                                  <a:ext uri="{FF2B5EF4-FFF2-40B4-BE49-F238E27FC236}">
                                    <a16:creationId xmlns:a16="http://schemas.microsoft.com/office/drawing/2014/main" id="{1D9D5420-70BE-477D-A17F-A86F19AD3FAC}"/>
                                  </a:ext>
                                </a:extLst>
                              </p:cNvPr>
                              <p:cNvSpPr/>
                              <p:nvPr userDrawn="1"/>
                            </p:nvSpPr>
                            <p:spPr>
                              <a:xfrm>
                                <a:off x="5579044" y="7049770"/>
                                <a:ext cx="1828800" cy="1828800"/>
                              </a:xfrm>
                              <a:prstGeom prst="ellipse">
                                <a:avLst/>
                              </a:prstGeom>
                              <a:noFill/>
                              <a:ln w="25400">
                                <a:solidFill>
                                  <a:schemeClr val="accent1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pt-BR"/>
                                </a:defPPr>
                              </a:lstStyle>
                              <a:p>
                                <a:pPr algn="ctr" rtl="0"/>
                                <a:r>
                                  <a:rPr lang="pt-BR"/>
                                  <a:t> </a:t>
                                </a:r>
                              </a:p>
                            </p:txBody>
                          </p:sp>
                          <p:sp>
                            <p:nvSpPr>
                              <p:cNvPr id="60" name="Oval 59">
                                <a:extLst>
                                  <a:ext uri="{FF2B5EF4-FFF2-40B4-BE49-F238E27FC236}">
                                    <a16:creationId xmlns:a16="http://schemas.microsoft.com/office/drawing/2014/main" id="{0BBACECF-9AE7-40B5-90D0-AE2CF1FBE0BD}"/>
                                  </a:ext>
                                </a:extLst>
                              </p:cNvPr>
                              <p:cNvSpPr/>
                              <p:nvPr userDrawn="1"/>
                            </p:nvSpPr>
                            <p:spPr>
                              <a:xfrm>
                                <a:off x="5647624" y="7118350"/>
                                <a:ext cx="1691640" cy="1691640"/>
                              </a:xfrm>
                              <a:prstGeom prst="ellipse">
                                <a:avLst/>
                              </a:prstGeom>
                              <a:noFill/>
                              <a:ln w="25400">
                                <a:solidFill>
                                  <a:schemeClr val="accent1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tlCol="0" anchor="ctr"/>
                              <a:lstStyle>
                                <a:defPPr>
                                  <a:defRPr lang="pt-BR"/>
                                </a:defPPr>
                              </a:lstStyle>
                              <a:p>
                                <a:pPr algn="ctr" rtl="0"/>
                                <a:r>
                                  <a:rPr lang="pt-BR"/>
                                  <a:t> </a:t>
                                </a:r>
                              </a:p>
                            </p:txBody>
                          </p:sp>
                        </p:grpSp>
                        <p:sp>
                          <p:nvSpPr>
                            <p:cNvPr id="58" name="Oval 57">
                              <a:extLst>
                                <a:ext uri="{FF2B5EF4-FFF2-40B4-BE49-F238E27FC236}">
                                  <a16:creationId xmlns:a16="http://schemas.microsoft.com/office/drawing/2014/main" id="{1A76BEA0-888E-41CD-9B30-B128A39F781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716204" y="7186930"/>
                              <a:ext cx="1554480" cy="155448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>
                              <a:defPPr>
                                <a:defRPr lang="pt-BR"/>
                              </a:defPPr>
                            </a:lstStyle>
                            <a:p>
                              <a:pPr algn="ctr" rtl="0"/>
                              <a:r>
                                <a:rPr lang="pt-BR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6" name="Oval 55">
                            <a:extLst>
                              <a:ext uri="{FF2B5EF4-FFF2-40B4-BE49-F238E27FC236}">
                                <a16:creationId xmlns:a16="http://schemas.microsoft.com/office/drawing/2014/main" id="{2EA36045-2F1D-402B-A951-B9957D5C145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84784" y="7255510"/>
                            <a:ext cx="1417320" cy="141732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4" name="Oval 53">
                          <a:extLst>
                            <a:ext uri="{FF2B5EF4-FFF2-40B4-BE49-F238E27FC236}">
                              <a16:creationId xmlns:a16="http://schemas.microsoft.com/office/drawing/2014/main" id="{AAF58CB3-363E-4156-8148-52E0B9CB634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853364" y="7324090"/>
                          <a:ext cx="1280160" cy="128016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pt-BR"/>
                          </a:defPPr>
                        </a:lstStyle>
                        <a:p>
                          <a:pPr algn="ctr" rtl="0"/>
                          <a:r>
                            <a:rPr lang="pt-BR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2" name="Oval 51">
                        <a:extLst>
                          <a:ext uri="{FF2B5EF4-FFF2-40B4-BE49-F238E27FC236}">
                            <a16:creationId xmlns:a16="http://schemas.microsoft.com/office/drawing/2014/main" id="{BDC4E05B-A602-483A-B19B-B907358D4629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31328" y="7516191"/>
                        <a:ext cx="1143000" cy="114300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pt-BR"/>
                        </a:defPPr>
                      </a:lstStyle>
                      <a:p>
                        <a:pPr algn="ctr" rtl="0"/>
                        <a:r>
                          <a:rPr lang="pt-BR"/>
                          <a:t> </a:t>
                        </a:r>
                      </a:p>
                    </p:txBody>
                  </p:sp>
                </p:grpSp>
                <p:sp>
                  <p:nvSpPr>
                    <p:cNvPr id="50" name="Oval 49">
                      <a:extLst>
                        <a:ext uri="{FF2B5EF4-FFF2-40B4-BE49-F238E27FC236}">
                          <a16:creationId xmlns:a16="http://schemas.microsoft.com/office/drawing/2014/main" id="{55AC54D8-2C27-49A7-B1CE-C865E629499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99908" y="7584771"/>
                      <a:ext cx="1005840" cy="100584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/>
                        <a:t> </a:t>
                      </a:r>
                    </a:p>
                  </p:txBody>
                </p:sp>
              </p:grpSp>
              <p:sp>
                <p:nvSpPr>
                  <p:cNvPr id="44" name="Oval 43">
                    <a:extLst>
                      <a:ext uri="{FF2B5EF4-FFF2-40B4-BE49-F238E27FC236}">
                        <a16:creationId xmlns:a16="http://schemas.microsoft.com/office/drawing/2014/main" id="{C9753262-9BA1-4716-B4B5-AAFE232A72A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841984" y="7952850"/>
                    <a:ext cx="868680" cy="86868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  <p:sp>
                <p:nvSpPr>
                  <p:cNvPr id="45" name="Oval 44">
                    <a:extLst>
                      <a:ext uri="{FF2B5EF4-FFF2-40B4-BE49-F238E27FC236}">
                        <a16:creationId xmlns:a16="http://schemas.microsoft.com/office/drawing/2014/main" id="{5B2AD932-98DF-4DA1-B19E-E38A4DD270F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910564" y="8021430"/>
                    <a:ext cx="731520" cy="73152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  <p:sp>
                <p:nvSpPr>
                  <p:cNvPr id="46" name="Oval 45">
                    <a:extLst>
                      <a:ext uri="{FF2B5EF4-FFF2-40B4-BE49-F238E27FC236}">
                        <a16:creationId xmlns:a16="http://schemas.microsoft.com/office/drawing/2014/main" id="{DE13C879-BB42-4F2C-9413-A1322DE5880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979144" y="8090010"/>
                    <a:ext cx="594360" cy="59436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  <p:sp>
                <p:nvSpPr>
                  <p:cNvPr id="47" name="Oval 46">
                    <a:extLst>
                      <a:ext uri="{FF2B5EF4-FFF2-40B4-BE49-F238E27FC236}">
                        <a16:creationId xmlns:a16="http://schemas.microsoft.com/office/drawing/2014/main" id="{28B4D2F2-9DD5-4B23-A2F2-7DBEE9E61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6047724" y="8158590"/>
                    <a:ext cx="457200" cy="4572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  <p:sp>
                <p:nvSpPr>
                  <p:cNvPr id="48" name="Oval 47">
                    <a:extLst>
                      <a:ext uri="{FF2B5EF4-FFF2-40B4-BE49-F238E27FC236}">
                        <a16:creationId xmlns:a16="http://schemas.microsoft.com/office/drawing/2014/main" id="{C1A2F663-A8A7-4337-9C39-489B4C45711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6116304" y="8227170"/>
                    <a:ext cx="320040" cy="3200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</p:grp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1609761D-150A-4DE0-9604-CC3953C108D0}"/>
                    </a:ext>
                  </a:extLst>
                </p:cNvPr>
                <p:cNvSpPr/>
                <p:nvPr userDrawn="1"/>
              </p:nvSpPr>
              <p:spPr>
                <a:xfrm>
                  <a:off x="6184884" y="8295750"/>
                  <a:ext cx="182880" cy="1828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</p:grpSp>
          <p:sp>
            <p:nvSpPr>
              <p:cNvPr id="61" name="Retângulo 60">
                <a:extLst>
                  <a:ext uri="{FF2B5EF4-FFF2-40B4-BE49-F238E27FC236}">
                    <a16:creationId xmlns:a16="http://schemas.microsoft.com/office/drawing/2014/main" id="{D1189D1C-85ED-4EF1-A384-7C4590ED50FD}"/>
                  </a:ext>
                </a:extLst>
              </p:cNvPr>
              <p:cNvSpPr/>
              <p:nvPr userDrawn="1"/>
            </p:nvSpPr>
            <p:spPr>
              <a:xfrm>
                <a:off x="8138160" y="4045868"/>
                <a:ext cx="2029968" cy="82296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62" name="Forma livre: Forma 61">
                <a:extLst>
                  <a:ext uri="{FF2B5EF4-FFF2-40B4-BE49-F238E27FC236}">
                    <a16:creationId xmlns:a16="http://schemas.microsoft.com/office/drawing/2014/main" id="{445306C5-E470-4A93-9C9F-5D066F760D16}"/>
                  </a:ext>
                </a:extLst>
              </p:cNvPr>
              <p:cNvSpPr/>
              <p:nvPr userDrawn="1"/>
            </p:nvSpPr>
            <p:spPr>
              <a:xfrm>
                <a:off x="8138160" y="2028241"/>
                <a:ext cx="1014984" cy="2011680"/>
              </a:xfrm>
              <a:custGeom>
                <a:avLst/>
                <a:gdLst>
                  <a:gd name="connsiteX0" fmla="*/ 1248 w 915648"/>
                  <a:gd name="connsiteY0" fmla="*/ 0 h 1828800"/>
                  <a:gd name="connsiteX1" fmla="*/ 915648 w 915648"/>
                  <a:gd name="connsiteY1" fmla="*/ 914400 h 1828800"/>
                  <a:gd name="connsiteX2" fmla="*/ 1248 w 915648"/>
                  <a:gd name="connsiteY2" fmla="*/ 1828800 h 1828800"/>
                  <a:gd name="connsiteX3" fmla="*/ 0 w 915648"/>
                  <a:gd name="connsiteY3" fmla="*/ 1828737 h 1828800"/>
                  <a:gd name="connsiteX4" fmla="*/ 0 w 915648"/>
                  <a:gd name="connsiteY4" fmla="*/ 63 h 1828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5648" h="1828800">
                    <a:moveTo>
                      <a:pt x="1248" y="0"/>
                    </a:moveTo>
                    <a:cubicBezTo>
                      <a:pt x="506257" y="0"/>
                      <a:pt x="915648" y="409391"/>
                      <a:pt x="915648" y="914400"/>
                    </a:cubicBezTo>
                    <a:cubicBezTo>
                      <a:pt x="915648" y="1419409"/>
                      <a:pt x="506257" y="1828800"/>
                      <a:pt x="1248" y="1828800"/>
                    </a:cubicBezTo>
                    <a:lnTo>
                      <a:pt x="0" y="1828737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cxnSp>
            <p:nvCxnSpPr>
              <p:cNvPr id="63" name="Conector Reto 62">
                <a:extLst>
                  <a:ext uri="{FF2B5EF4-FFF2-40B4-BE49-F238E27FC236}">
                    <a16:creationId xmlns:a16="http://schemas.microsoft.com/office/drawing/2014/main" id="{B31C374B-40F2-4B1E-A9D8-6E5C932FF17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8094267" y="2005958"/>
                <a:ext cx="3017520" cy="70"/>
              </a:xfrm>
              <a:prstGeom prst="line">
                <a:avLst/>
              </a:prstGeom>
              <a:ln w="381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1C668341-39BE-4448-B29D-2594AE6D75C2}"/>
                  </a:ext>
                </a:extLst>
              </p:cNvPr>
              <p:cNvSpPr/>
              <p:nvPr userDrawn="1"/>
            </p:nvSpPr>
            <p:spPr>
              <a:xfrm>
                <a:off x="11051006" y="1868129"/>
                <a:ext cx="274320" cy="274320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</p:grpSp>
      </p:grpSp>
      <p:sp>
        <p:nvSpPr>
          <p:cNvPr id="69" name="Espaço Reservado para Texto 9">
            <a:extLst>
              <a:ext uri="{FF2B5EF4-FFF2-40B4-BE49-F238E27FC236}">
                <a16:creationId xmlns:a16="http://schemas.microsoft.com/office/drawing/2014/main" id="{DEE368EA-C32D-4066-8292-11EB5B67AB3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208483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58CA33B9-D0BA-4ED1-B10C-9961E1B54F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400" y="2496312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70" name="Espaço Reservado para Texto 9">
            <a:extLst>
              <a:ext uri="{FF2B5EF4-FFF2-40B4-BE49-F238E27FC236}">
                <a16:creationId xmlns:a16="http://schemas.microsoft.com/office/drawing/2014/main" id="{C3E5ADF3-741C-452B-9B49-005E753E6E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8277" y="2084832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68" name="Espaço Reservado para Texto 9">
            <a:extLst>
              <a:ext uri="{FF2B5EF4-FFF2-40B4-BE49-F238E27FC236}">
                <a16:creationId xmlns:a16="http://schemas.microsoft.com/office/drawing/2014/main" id="{2C541281-49BC-4F14-B167-DE14FE3A62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35424" y="2496312"/>
            <a:ext cx="3200400" cy="118872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73" name="Espaço Reservado para Texto 9">
            <a:extLst>
              <a:ext uri="{FF2B5EF4-FFF2-40B4-BE49-F238E27FC236}">
                <a16:creationId xmlns:a16="http://schemas.microsoft.com/office/drawing/2014/main" id="{3B7B080D-47B1-4B65-8638-AD5E3240EDA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14400" y="3840480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71" name="Espaço Reservado para Texto 9">
            <a:extLst>
              <a:ext uri="{FF2B5EF4-FFF2-40B4-BE49-F238E27FC236}">
                <a16:creationId xmlns:a16="http://schemas.microsoft.com/office/drawing/2014/main" id="{AA51BCEC-2845-4DF6-8F9A-2B163EC16D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14400" y="4251960"/>
            <a:ext cx="3200400" cy="114300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74" name="Espaço Reservado para Texto 9">
            <a:extLst>
              <a:ext uri="{FF2B5EF4-FFF2-40B4-BE49-F238E27FC236}">
                <a16:creationId xmlns:a16="http://schemas.microsoft.com/office/drawing/2014/main" id="{5B98F8C8-0931-4E43-ABDE-8A700DD269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35424" y="3840480"/>
            <a:ext cx="320040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72" name="Espaço Reservado para Texto 9">
            <a:extLst>
              <a:ext uri="{FF2B5EF4-FFF2-40B4-BE49-F238E27FC236}">
                <a16:creationId xmlns:a16="http://schemas.microsoft.com/office/drawing/2014/main" id="{126E196B-9448-4FBE-A134-65735F8ED97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35424" y="4251960"/>
            <a:ext cx="3200400" cy="1143000"/>
          </a:xfrm>
        </p:spPr>
        <p:txBody>
          <a:bodyPr rtlCol="0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65" name="Espaço Reservado para Data 3">
            <a:extLst>
              <a:ext uri="{FF2B5EF4-FFF2-40B4-BE49-F238E27FC236}">
                <a16:creationId xmlns:a16="http://schemas.microsoft.com/office/drawing/2014/main" id="{405B8744-A7AF-461F-9103-708D9BFE89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5080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dirty="0"/>
              <a:t>20AA</a:t>
            </a:r>
          </a:p>
        </p:txBody>
      </p:sp>
      <p:sp>
        <p:nvSpPr>
          <p:cNvPr id="66" name="Espaço Reservado para Rodapé 4">
            <a:extLst>
              <a:ext uri="{FF2B5EF4-FFF2-40B4-BE49-F238E27FC236}">
                <a16:creationId xmlns:a16="http://schemas.microsoft.com/office/drawing/2014/main" id="{C902A11D-5CD4-4561-882F-26EA89ADC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67" name="Espaço Reservado para o Número do Slide 5">
            <a:extLst>
              <a:ext uri="{FF2B5EF4-FFF2-40B4-BE49-F238E27FC236}">
                <a16:creationId xmlns:a16="http://schemas.microsoft.com/office/drawing/2014/main" id="{F0739A04-E734-4FCE-954E-0C4FB1A4C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59404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 à esquer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>
            <a:extLst>
              <a:ext uri="{FF2B5EF4-FFF2-40B4-BE49-F238E27FC236}">
                <a16:creationId xmlns:a16="http://schemas.microsoft.com/office/drawing/2014/main" id="{4FADCD25-4CC2-4A9A-B033-132F3DA6D2F5}"/>
              </a:ext>
            </a:extLst>
          </p:cNvPr>
          <p:cNvSpPr/>
          <p:nvPr userDrawn="1"/>
        </p:nvSpPr>
        <p:spPr>
          <a:xfrm>
            <a:off x="10162032" y="2014436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33" name="Retângulo 23">
            <a:extLst>
              <a:ext uri="{FF2B5EF4-FFF2-40B4-BE49-F238E27FC236}">
                <a16:creationId xmlns:a16="http://schemas.microsoft.com/office/drawing/2014/main" id="{D2F68DA8-1D58-42B0-A2C9-046E92884BC1}"/>
              </a:ext>
            </a:extLst>
          </p:cNvPr>
          <p:cNvSpPr/>
          <p:nvPr userDrawn="1"/>
        </p:nvSpPr>
        <p:spPr>
          <a:xfrm rot="5400000">
            <a:off x="10160492" y="202456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DB232A4-4F4E-48E9-9E61-BE51F716635C}"/>
              </a:ext>
            </a:extLst>
          </p:cNvPr>
          <p:cNvSpPr/>
          <p:nvPr userDrawn="1"/>
        </p:nvSpPr>
        <p:spPr>
          <a:xfrm>
            <a:off x="10162032" y="0"/>
            <a:ext cx="2029968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pic>
        <p:nvPicPr>
          <p:cNvPr id="8" name="Elemento gráfico 7">
            <a:extLst>
              <a:ext uri="{FF2B5EF4-FFF2-40B4-BE49-F238E27FC236}">
                <a16:creationId xmlns:a16="http://schemas.microsoft.com/office/drawing/2014/main" id="{4CB66576-218C-4236-B125-DD7B03A784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162032" y="0"/>
            <a:ext cx="2029968" cy="2029968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E557D1F3-8C55-47FE-B39A-86D30F8FFEA1}"/>
              </a:ext>
            </a:extLst>
          </p:cNvPr>
          <p:cNvSpPr/>
          <p:nvPr userDrawn="1"/>
        </p:nvSpPr>
        <p:spPr>
          <a:xfrm>
            <a:off x="8139364" y="-7084"/>
            <a:ext cx="2029968" cy="20299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6800850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58CA33B9-D0BA-4ED1-B10C-9961E1B54F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14400" y="2206377"/>
            <a:ext cx="6800850" cy="3840480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buNone/>
              <a:defRPr lang="pt-BR" sz="1800">
                <a:solidFill>
                  <a:schemeClr val="tx2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F4EB6F2E-2621-4EB5-A04D-906FD08CED87}"/>
              </a:ext>
            </a:extLst>
          </p:cNvPr>
          <p:cNvSpPr/>
          <p:nvPr userDrawn="1"/>
        </p:nvSpPr>
        <p:spPr>
          <a:xfrm flipH="1">
            <a:off x="8127476" y="4807776"/>
            <a:ext cx="2032942" cy="20299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9CC28908-2548-441C-BE9D-8728E1FC84C0}"/>
              </a:ext>
            </a:extLst>
          </p:cNvPr>
          <p:cNvSpPr/>
          <p:nvPr userDrawn="1"/>
        </p:nvSpPr>
        <p:spPr>
          <a:xfrm>
            <a:off x="10160492" y="4041539"/>
            <a:ext cx="2029968" cy="20299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pic>
        <p:nvPicPr>
          <p:cNvPr id="35" name="Imagem 34" descr="Um padrão distribuído em preto e branco&#10;&#10;Descrição gerada automaticamente com baixa confiança">
            <a:extLst>
              <a:ext uri="{FF2B5EF4-FFF2-40B4-BE49-F238E27FC236}">
                <a16:creationId xmlns:a16="http://schemas.microsoft.com/office/drawing/2014/main" id="{731DC170-FB16-45F8-B62C-DCAB2B9AC31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272" y="5079562"/>
            <a:ext cx="2019299" cy="999451"/>
          </a:xfrm>
          <a:prstGeom prst="rect">
            <a:avLst/>
          </a:prstGeom>
        </p:spPr>
      </p:pic>
      <p:pic>
        <p:nvPicPr>
          <p:cNvPr id="36" name="Elemento gráfico 35">
            <a:extLst>
              <a:ext uri="{FF2B5EF4-FFF2-40B4-BE49-F238E27FC236}">
                <a16:creationId xmlns:a16="http://schemas.microsoft.com/office/drawing/2014/main" id="{6529D2A7-ABB3-4E2D-88CA-F813997011F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8139640" y="-9144"/>
            <a:ext cx="2029968" cy="2029968"/>
          </a:xfrm>
          <a:prstGeom prst="rect">
            <a:avLst/>
          </a:prstGeom>
        </p:spPr>
      </p:pic>
      <p:sp>
        <p:nvSpPr>
          <p:cNvPr id="37" name="Retângulo 36">
            <a:extLst>
              <a:ext uri="{FF2B5EF4-FFF2-40B4-BE49-F238E27FC236}">
                <a16:creationId xmlns:a16="http://schemas.microsoft.com/office/drawing/2014/main" id="{CDB6750E-735F-4906-8BCA-E0BD4F029617}"/>
              </a:ext>
            </a:extLst>
          </p:cNvPr>
          <p:cNvSpPr/>
          <p:nvPr userDrawn="1"/>
        </p:nvSpPr>
        <p:spPr>
          <a:xfrm>
            <a:off x="10158984" y="6016751"/>
            <a:ext cx="2029968" cy="8412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pic>
        <p:nvPicPr>
          <p:cNvPr id="38" name="Elemento gráfico 37">
            <a:extLst>
              <a:ext uri="{FF2B5EF4-FFF2-40B4-BE49-F238E27FC236}">
                <a16:creationId xmlns:a16="http://schemas.microsoft.com/office/drawing/2014/main" id="{051ECE99-ACA6-46AF-98D5-81FBD3F834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31156" y="4828032"/>
            <a:ext cx="2029968" cy="2029968"/>
          </a:xfrm>
          <a:prstGeom prst="rect">
            <a:avLst/>
          </a:prstGeom>
        </p:spPr>
      </p:pic>
      <p:grpSp>
        <p:nvGrpSpPr>
          <p:cNvPr id="40" name="Grupo 39">
            <a:extLst>
              <a:ext uri="{FF2B5EF4-FFF2-40B4-BE49-F238E27FC236}">
                <a16:creationId xmlns:a16="http://schemas.microsoft.com/office/drawing/2014/main" id="{3A847BA4-24DF-47BE-BE28-02415C2A2D3C}"/>
              </a:ext>
            </a:extLst>
          </p:cNvPr>
          <p:cNvGrpSpPr/>
          <p:nvPr userDrawn="1"/>
        </p:nvGrpSpPr>
        <p:grpSpPr>
          <a:xfrm>
            <a:off x="8227718" y="2092719"/>
            <a:ext cx="1920240" cy="1920240"/>
            <a:chOff x="5361924" y="7472790"/>
            <a:chExt cx="1828800" cy="1828800"/>
          </a:xfrm>
        </p:grpSpPr>
        <p:grpSp>
          <p:nvGrpSpPr>
            <p:cNvPr id="41" name="Grupo 40">
              <a:extLst>
                <a:ext uri="{FF2B5EF4-FFF2-40B4-BE49-F238E27FC236}">
                  <a16:creationId xmlns:a16="http://schemas.microsoft.com/office/drawing/2014/main" id="{882CC485-8A14-4767-80E8-8FB0A9991D20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upo 42">
                <a:extLst>
                  <a:ext uri="{FF2B5EF4-FFF2-40B4-BE49-F238E27FC236}">
                    <a16:creationId xmlns:a16="http://schemas.microsoft.com/office/drawing/2014/main" id="{E119FAB2-4AF3-4EC9-98C6-E69760D0281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upo 48">
                  <a:extLst>
                    <a:ext uri="{FF2B5EF4-FFF2-40B4-BE49-F238E27FC236}">
                      <a16:creationId xmlns:a16="http://schemas.microsoft.com/office/drawing/2014/main" id="{E2A21525-E952-4F39-A9B2-2CA7C5B14B85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upo 50">
                    <a:extLst>
                      <a:ext uri="{FF2B5EF4-FFF2-40B4-BE49-F238E27FC236}">
                        <a16:creationId xmlns:a16="http://schemas.microsoft.com/office/drawing/2014/main" id="{53BFFD34-0142-4185-8790-1D792CB2F5D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upo 52">
                      <a:extLst>
                        <a:ext uri="{FF2B5EF4-FFF2-40B4-BE49-F238E27FC236}">
                          <a16:creationId xmlns:a16="http://schemas.microsoft.com/office/drawing/2014/main" id="{00D3FC75-8C07-4B5B-A025-3CCC5DC458DA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upo 54">
                        <a:extLst>
                          <a:ext uri="{FF2B5EF4-FFF2-40B4-BE49-F238E27FC236}">
                            <a16:creationId xmlns:a16="http://schemas.microsoft.com/office/drawing/2014/main" id="{393D2F91-0E6A-4541-843C-1FC0CC2A024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upo 56">
                          <a:extLst>
                            <a:ext uri="{FF2B5EF4-FFF2-40B4-BE49-F238E27FC236}">
                              <a16:creationId xmlns:a16="http://schemas.microsoft.com/office/drawing/2014/main" id="{7C9F80E2-6A88-44DC-B048-7178CAA61DAF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1D9D5420-70BE-477D-A17F-A86F19AD3FAC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0BBACECF-9AE7-40B5-90D0-AE2CF1FBE0BD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1A76BEA0-888E-41CD-9B30-B128A39F781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pt-BR"/>
                          </a:defPPr>
                        </a:lstStyle>
                        <a:p>
                          <a:pPr algn="ctr" rtl="0"/>
                          <a:r>
                            <a:rPr lang="pt-BR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2EA36045-2F1D-402B-A951-B9957D5C145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pt-BR"/>
                        </a:defPPr>
                      </a:lstStyle>
                      <a:p>
                        <a:pPr algn="ctr" rtl="0"/>
                        <a:r>
                          <a:rPr lang="pt-BR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AAF58CB3-363E-4156-8148-52E0B9CB634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BDC4E05B-A602-483A-B19B-B907358D462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55AC54D8-2C27-49A7-B1CE-C865E629499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C9753262-9BA1-4716-B4B5-AAFE232A72A2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5B2AD932-98DF-4DA1-B19E-E38A4DD270F0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DE13C879-BB42-4F2C-9413-A1322DE58809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28B4D2F2-9DD5-4B23-A2F2-7DBEE9E61F6C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C1A2F663-A8A7-4337-9C39-489B4C457111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609761D-150A-4DE0-9604-CC3953C108D0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r>
                <a:rPr lang="pt-BR"/>
                <a:t> </a:t>
              </a:r>
            </a:p>
          </p:txBody>
        </p:sp>
      </p:grpSp>
      <p:sp>
        <p:nvSpPr>
          <p:cNvPr id="61" name="Retângulo 60">
            <a:extLst>
              <a:ext uri="{FF2B5EF4-FFF2-40B4-BE49-F238E27FC236}">
                <a16:creationId xmlns:a16="http://schemas.microsoft.com/office/drawing/2014/main" id="{D1189D1C-85ED-4EF1-A384-7C4590ED50FD}"/>
              </a:ext>
            </a:extLst>
          </p:cNvPr>
          <p:cNvSpPr/>
          <p:nvPr userDrawn="1"/>
        </p:nvSpPr>
        <p:spPr>
          <a:xfrm>
            <a:off x="8138160" y="4045868"/>
            <a:ext cx="2029968" cy="8229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62" name="Forma livre: Forma 61">
            <a:extLst>
              <a:ext uri="{FF2B5EF4-FFF2-40B4-BE49-F238E27FC236}">
                <a16:creationId xmlns:a16="http://schemas.microsoft.com/office/drawing/2014/main" id="{445306C5-E470-4A93-9C9F-5D066F760D16}"/>
              </a:ext>
            </a:extLst>
          </p:cNvPr>
          <p:cNvSpPr/>
          <p:nvPr userDrawn="1"/>
        </p:nvSpPr>
        <p:spPr>
          <a:xfrm>
            <a:off x="8138160" y="2029968"/>
            <a:ext cx="1014984" cy="2011680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cxnSp>
        <p:nvCxnSpPr>
          <p:cNvPr id="63" name="Conector Reto 62">
            <a:extLst>
              <a:ext uri="{FF2B5EF4-FFF2-40B4-BE49-F238E27FC236}">
                <a16:creationId xmlns:a16="http://schemas.microsoft.com/office/drawing/2014/main" id="{B31C374B-40F2-4B1E-A9D8-6E5C932FF170}"/>
              </a:ext>
            </a:extLst>
          </p:cNvPr>
          <p:cNvCxnSpPr>
            <a:cxnSpLocks/>
          </p:cNvCxnSpPr>
          <p:nvPr userDrawn="1"/>
        </p:nvCxnSpPr>
        <p:spPr>
          <a:xfrm flipV="1">
            <a:off x="8138160" y="2012062"/>
            <a:ext cx="3044952" cy="7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1C668341-39BE-4448-B29D-2594AE6D75C2}"/>
              </a:ext>
            </a:extLst>
          </p:cNvPr>
          <p:cNvSpPr/>
          <p:nvPr userDrawn="1"/>
        </p:nvSpPr>
        <p:spPr>
          <a:xfrm>
            <a:off x="11055096" y="1874902"/>
            <a:ext cx="274320" cy="27432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67" name="Espaço Reservado para Data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5080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r>
              <a:rPr lang="pt-BR" dirty="0"/>
              <a:t>20AA</a:t>
            </a:r>
          </a:p>
        </p:txBody>
      </p:sp>
      <p:sp>
        <p:nvSpPr>
          <p:cNvPr id="68" name="Espaço Reservado para Rodapé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69" name="Espaço Reservado para o Número do Slide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tângulo 33">
            <a:extLst>
              <a:ext uri="{FF2B5EF4-FFF2-40B4-BE49-F238E27FC236}">
                <a16:creationId xmlns:a16="http://schemas.microsoft.com/office/drawing/2014/main" id="{D629CA98-D89C-4A69-9A55-8D6C17DCDDF0}"/>
              </a:ext>
            </a:extLst>
          </p:cNvPr>
          <p:cNvSpPr/>
          <p:nvPr userDrawn="1"/>
        </p:nvSpPr>
        <p:spPr>
          <a:xfrm>
            <a:off x="2029040" y="4775407"/>
            <a:ext cx="2029968" cy="207752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5937" y="1098339"/>
            <a:ext cx="5099392" cy="2264112"/>
          </a:xfrm>
        </p:spPr>
        <p:txBody>
          <a:bodyPr rtlCol="0" anchor="b"/>
          <a:lstStyle>
            <a:lvl1pPr algn="ctr">
              <a:defRPr lang="pt-BR" sz="6000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Clique para adicionar um título</a:t>
            </a:r>
          </a:p>
        </p:txBody>
      </p:sp>
      <p:sp>
        <p:nvSpPr>
          <p:cNvPr id="168" name="Retângulo 9">
            <a:extLst>
              <a:ext uri="{FF2B5EF4-FFF2-40B4-BE49-F238E27FC236}">
                <a16:creationId xmlns:a16="http://schemas.microsoft.com/office/drawing/2014/main" id="{D0B57759-E007-4FD0-9C6B-356DC53050C4}"/>
              </a:ext>
            </a:extLst>
          </p:cNvPr>
          <p:cNvSpPr/>
          <p:nvPr userDrawn="1"/>
        </p:nvSpPr>
        <p:spPr>
          <a:xfrm>
            <a:off x="0" y="4056331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51DA30E2-82DB-4AA1-B134-9482F5CD7689}"/>
              </a:ext>
            </a:extLst>
          </p:cNvPr>
          <p:cNvSpPr/>
          <p:nvPr userDrawn="1"/>
        </p:nvSpPr>
        <p:spPr>
          <a:xfrm>
            <a:off x="0" y="0"/>
            <a:ext cx="2029968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pic>
        <p:nvPicPr>
          <p:cNvPr id="20" name="Elemento Gráfico 19">
            <a:extLst>
              <a:ext uri="{FF2B5EF4-FFF2-40B4-BE49-F238E27FC236}">
                <a16:creationId xmlns:a16="http://schemas.microsoft.com/office/drawing/2014/main" id="{7FF8CD3D-0C64-4277-97B2-200B96EE22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0" y="4069288"/>
            <a:ext cx="2029968" cy="2029968"/>
          </a:xfrm>
          <a:prstGeom prst="rect">
            <a:avLst/>
          </a:prstGeom>
        </p:spPr>
      </p:pic>
      <p:pic>
        <p:nvPicPr>
          <p:cNvPr id="28" name="Elemento gráfico 27">
            <a:extLst>
              <a:ext uri="{FF2B5EF4-FFF2-40B4-BE49-F238E27FC236}">
                <a16:creationId xmlns:a16="http://schemas.microsoft.com/office/drawing/2014/main" id="{12C5F573-21FC-4A6F-B46F-5583E20C99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2027141" y="-4303"/>
            <a:ext cx="2029968" cy="2029968"/>
          </a:xfrm>
          <a:prstGeom prst="rect">
            <a:avLst/>
          </a:prstGeom>
        </p:spPr>
      </p:pic>
      <p:pic>
        <p:nvPicPr>
          <p:cNvPr id="31" name="Elemento gráfico 30">
            <a:extLst>
              <a:ext uri="{FF2B5EF4-FFF2-40B4-BE49-F238E27FC236}">
                <a16:creationId xmlns:a16="http://schemas.microsoft.com/office/drawing/2014/main" id="{C9BCCD2C-CC79-48FF-A486-98ECEAC4798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0"/>
            <a:ext cx="2029968" cy="2029968"/>
          </a:xfrm>
          <a:prstGeom prst="rect">
            <a:avLst/>
          </a:prstGeom>
        </p:spPr>
      </p:pic>
      <p:sp>
        <p:nvSpPr>
          <p:cNvPr id="36" name="Retângulo 35">
            <a:extLst>
              <a:ext uri="{FF2B5EF4-FFF2-40B4-BE49-F238E27FC236}">
                <a16:creationId xmlns:a16="http://schemas.microsoft.com/office/drawing/2014/main" id="{03CEE5D2-51CF-4C1A-9AF9-A5B47F445229}"/>
              </a:ext>
            </a:extLst>
          </p:cNvPr>
          <p:cNvSpPr/>
          <p:nvPr userDrawn="1"/>
        </p:nvSpPr>
        <p:spPr>
          <a:xfrm>
            <a:off x="0" y="6098433"/>
            <a:ext cx="2029968" cy="759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AD276EF4-F1D1-402C-B97B-0FC1233B73CD}"/>
              </a:ext>
            </a:extLst>
          </p:cNvPr>
          <p:cNvSpPr/>
          <p:nvPr userDrawn="1"/>
        </p:nvSpPr>
        <p:spPr>
          <a:xfrm flipH="1">
            <a:off x="0" y="2027186"/>
            <a:ext cx="2032942" cy="202996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grpSp>
        <p:nvGrpSpPr>
          <p:cNvPr id="138" name="Grupo 137">
            <a:extLst>
              <a:ext uri="{FF2B5EF4-FFF2-40B4-BE49-F238E27FC236}">
                <a16:creationId xmlns:a16="http://schemas.microsoft.com/office/drawing/2014/main" id="{3D46E3B0-0F8F-4E75-AD2A-BF3A1C38F037}"/>
              </a:ext>
            </a:extLst>
          </p:cNvPr>
          <p:cNvGrpSpPr/>
          <p:nvPr userDrawn="1"/>
        </p:nvGrpSpPr>
        <p:grpSpPr>
          <a:xfrm>
            <a:off x="23853" y="2069719"/>
            <a:ext cx="1965960" cy="1965960"/>
            <a:chOff x="5361924" y="7472790"/>
            <a:chExt cx="1828800" cy="1828800"/>
          </a:xfrm>
        </p:grpSpPr>
        <p:grpSp>
          <p:nvGrpSpPr>
            <p:cNvPr id="139" name="Grupo 138">
              <a:extLst>
                <a:ext uri="{FF2B5EF4-FFF2-40B4-BE49-F238E27FC236}">
                  <a16:creationId xmlns:a16="http://schemas.microsoft.com/office/drawing/2014/main" id="{B53A840E-AAAC-4D05-88B2-8B4C8FD1EB81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141" name="Grupo 140">
                <a:extLst>
                  <a:ext uri="{FF2B5EF4-FFF2-40B4-BE49-F238E27FC236}">
                    <a16:creationId xmlns:a16="http://schemas.microsoft.com/office/drawing/2014/main" id="{EC1BCB15-E86F-40CB-912C-0693B61651B5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147" name="Grupo 146">
                  <a:extLst>
                    <a:ext uri="{FF2B5EF4-FFF2-40B4-BE49-F238E27FC236}">
                      <a16:creationId xmlns:a16="http://schemas.microsoft.com/office/drawing/2014/main" id="{5B5D7ECD-062C-480C-A3E0-D2E37B0077AB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49" name="Grupo 148">
                    <a:extLst>
                      <a:ext uri="{FF2B5EF4-FFF2-40B4-BE49-F238E27FC236}">
                        <a16:creationId xmlns:a16="http://schemas.microsoft.com/office/drawing/2014/main" id="{CCCE649A-9FBD-4E7D-921B-CA0C2263A341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151" name="Grupo 150">
                      <a:extLst>
                        <a:ext uri="{FF2B5EF4-FFF2-40B4-BE49-F238E27FC236}">
                          <a16:creationId xmlns:a16="http://schemas.microsoft.com/office/drawing/2014/main" id="{992A05A5-83FF-4AE4-B0EF-FE1964334873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53" name="Grupo 152">
                        <a:extLst>
                          <a:ext uri="{FF2B5EF4-FFF2-40B4-BE49-F238E27FC236}">
                            <a16:creationId xmlns:a16="http://schemas.microsoft.com/office/drawing/2014/main" id="{D56D5269-FA99-4E96-A20D-0DE0E3856751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55" name="Grupo 154">
                          <a:extLst>
                            <a:ext uri="{FF2B5EF4-FFF2-40B4-BE49-F238E27FC236}">
                              <a16:creationId xmlns:a16="http://schemas.microsoft.com/office/drawing/2014/main" id="{87498AF2-DD8D-4309-8328-2E756E3C44E8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157" name="Oval 156">
                            <a:extLst>
                              <a:ext uri="{FF2B5EF4-FFF2-40B4-BE49-F238E27FC236}">
                                <a16:creationId xmlns:a16="http://schemas.microsoft.com/office/drawing/2014/main" id="{ACC35BE0-4D6C-4986-AD7D-BD7C1E25B83D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5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158" name="Oval 157">
                            <a:extLst>
                              <a:ext uri="{FF2B5EF4-FFF2-40B4-BE49-F238E27FC236}">
                                <a16:creationId xmlns:a16="http://schemas.microsoft.com/office/drawing/2014/main" id="{7B9715F0-8B83-459F-9ABA-77381FF568D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5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56" name="Oval 155">
                          <a:extLst>
                            <a:ext uri="{FF2B5EF4-FFF2-40B4-BE49-F238E27FC236}">
                              <a16:creationId xmlns:a16="http://schemas.microsoft.com/office/drawing/2014/main" id="{27230BAF-E9FF-4746-8F48-B39560E1B202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5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pt-BR"/>
                          </a:defPPr>
                        </a:lstStyle>
                        <a:p>
                          <a:pPr algn="ctr" rtl="0"/>
                          <a:r>
                            <a:rPr lang="pt-BR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54" name="Oval 153">
                        <a:extLst>
                          <a:ext uri="{FF2B5EF4-FFF2-40B4-BE49-F238E27FC236}">
                            <a16:creationId xmlns:a16="http://schemas.microsoft.com/office/drawing/2014/main" id="{1085FE6C-E5E9-494C-8FA8-625B1312B9A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5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pt-BR"/>
                        </a:defPPr>
                      </a:lstStyle>
                      <a:p>
                        <a:pPr algn="ctr" rtl="0"/>
                        <a:r>
                          <a:rPr lang="pt-BR"/>
                          <a:t> </a:t>
                        </a:r>
                      </a:p>
                    </p:txBody>
                  </p:sp>
                </p:grpSp>
                <p:sp>
                  <p:nvSpPr>
                    <p:cNvPr id="152" name="Oval 151">
                      <a:extLst>
                        <a:ext uri="{FF2B5EF4-FFF2-40B4-BE49-F238E27FC236}">
                          <a16:creationId xmlns:a16="http://schemas.microsoft.com/office/drawing/2014/main" id="{B8D77279-E4F6-4D92-9B0B-8D62F9FE1E8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5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/>
                        <a:t> </a:t>
                      </a:r>
                    </a:p>
                  </p:txBody>
                </p:sp>
              </p:grpSp>
              <p:sp>
                <p:nvSpPr>
                  <p:cNvPr id="150" name="Oval 149">
                    <a:extLst>
                      <a:ext uri="{FF2B5EF4-FFF2-40B4-BE49-F238E27FC236}">
                        <a16:creationId xmlns:a16="http://schemas.microsoft.com/office/drawing/2014/main" id="{E74AC325-3B12-4159-8AED-4E3E710DAEE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</p:grpSp>
            <p:sp>
              <p:nvSpPr>
                <p:cNvPr id="148" name="Oval 147">
                  <a:extLst>
                    <a:ext uri="{FF2B5EF4-FFF2-40B4-BE49-F238E27FC236}">
                      <a16:creationId xmlns:a16="http://schemas.microsoft.com/office/drawing/2014/main" id="{EC1B4FD8-2FC5-40DA-8440-404078550805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</p:grp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DDE43C9A-47FE-47FA-B683-4BEFC34DFA56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D323EF77-802B-4532-87E0-12D961E906AE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5845FD57-5942-47C9-B349-B3937BE5A454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45" name="Oval 144">
                <a:extLst>
                  <a:ext uri="{FF2B5EF4-FFF2-40B4-BE49-F238E27FC236}">
                    <a16:creationId xmlns:a16="http://schemas.microsoft.com/office/drawing/2014/main" id="{7C426FE0-2810-40DD-934D-F291980CBDE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97A62AD5-3E4C-4375-A938-C7DC05A7F250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</p:grp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2264E16F-857A-4567-9C09-01F8BA03FE22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r>
                <a:rPr lang="pt-BR"/>
                <a:t> </a:t>
              </a:r>
            </a:p>
          </p:txBody>
        </p:sp>
      </p:grpSp>
      <p:sp>
        <p:nvSpPr>
          <p:cNvPr id="38" name="Forma livre: Forma 37">
            <a:extLst>
              <a:ext uri="{FF2B5EF4-FFF2-40B4-BE49-F238E27FC236}">
                <a16:creationId xmlns:a16="http://schemas.microsoft.com/office/drawing/2014/main" id="{73657794-F7A3-4030-9C54-38517D2C6C61}"/>
              </a:ext>
            </a:extLst>
          </p:cNvPr>
          <p:cNvSpPr/>
          <p:nvPr userDrawn="1"/>
        </p:nvSpPr>
        <p:spPr>
          <a:xfrm>
            <a:off x="0" y="2025665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EA65556A-38A5-4BA5-9A40-33F02F960B1E}"/>
              </a:ext>
            </a:extLst>
          </p:cNvPr>
          <p:cNvSpPr/>
          <p:nvPr userDrawn="1"/>
        </p:nvSpPr>
        <p:spPr>
          <a:xfrm>
            <a:off x="2033943" y="2033993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37900790-71B8-45C8-9B6D-07E23CEA7632}"/>
              </a:ext>
            </a:extLst>
          </p:cNvPr>
          <p:cNvSpPr/>
          <p:nvPr userDrawn="1"/>
        </p:nvSpPr>
        <p:spPr>
          <a:xfrm>
            <a:off x="2029968" y="4059798"/>
            <a:ext cx="2029968" cy="75956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328AC969-4FA2-44AD-A273-2A0B7839749F}"/>
              </a:ext>
            </a:extLst>
          </p:cNvPr>
          <p:cNvSpPr/>
          <p:nvPr userDrawn="1"/>
        </p:nvSpPr>
        <p:spPr>
          <a:xfrm>
            <a:off x="6101628" y="4053385"/>
            <a:ext cx="3178103" cy="2799549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pic>
        <p:nvPicPr>
          <p:cNvPr id="11" name="Elemento gráfico 10">
            <a:extLst>
              <a:ext uri="{FF2B5EF4-FFF2-40B4-BE49-F238E27FC236}">
                <a16:creationId xmlns:a16="http://schemas.microsoft.com/office/drawing/2014/main" id="{91CB31D0-C621-4EF7-AE25-5C3BCD5882C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68239" y="2029625"/>
            <a:ext cx="2029878" cy="2023760"/>
          </a:xfrm>
          <a:prstGeom prst="rect">
            <a:avLst/>
          </a:prstGeom>
        </p:spPr>
      </p:pic>
      <p:pic>
        <p:nvPicPr>
          <p:cNvPr id="69" name="Elemento gráfico 68">
            <a:extLst>
              <a:ext uri="{FF2B5EF4-FFF2-40B4-BE49-F238E27FC236}">
                <a16:creationId xmlns:a16="http://schemas.microsoft.com/office/drawing/2014/main" id="{B2CC2F02-F98F-4E69-AA01-CCF96A602E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64220" y="4055808"/>
            <a:ext cx="2029968" cy="2029968"/>
          </a:xfrm>
          <a:prstGeom prst="rect">
            <a:avLst/>
          </a:prstGeom>
        </p:spPr>
      </p:pic>
      <p:sp>
        <p:nvSpPr>
          <p:cNvPr id="8" name="Retângulo 9">
            <a:extLst>
              <a:ext uri="{FF2B5EF4-FFF2-40B4-BE49-F238E27FC236}">
                <a16:creationId xmlns:a16="http://schemas.microsoft.com/office/drawing/2014/main" id="{FE05B395-CB62-452B-A84F-936AD8EDDA92}"/>
              </a:ext>
            </a:extLst>
          </p:cNvPr>
          <p:cNvSpPr/>
          <p:nvPr userDrawn="1"/>
        </p:nvSpPr>
        <p:spPr>
          <a:xfrm>
            <a:off x="4058754" y="4060579"/>
            <a:ext cx="2029968" cy="2029968"/>
          </a:xfrm>
          <a:custGeom>
            <a:avLst/>
            <a:gdLst>
              <a:gd name="connsiteX0" fmla="*/ 0 w 1828800"/>
              <a:gd name="connsiteY0" fmla="*/ 0 h 1828800"/>
              <a:gd name="connsiteX1" fmla="*/ 1828800 w 1828800"/>
              <a:gd name="connsiteY1" fmla="*/ 0 h 1828800"/>
              <a:gd name="connsiteX2" fmla="*/ 1828800 w 1828800"/>
              <a:gd name="connsiteY2" fmla="*/ 1828800 h 1828800"/>
              <a:gd name="connsiteX3" fmla="*/ 0 w 1828800"/>
              <a:gd name="connsiteY3" fmla="*/ 1828800 h 1828800"/>
              <a:gd name="connsiteX4" fmla="*/ 0 w 1828800"/>
              <a:gd name="connsiteY4" fmla="*/ 0 h 1828800"/>
              <a:gd name="connsiteX0" fmla="*/ 0 w 1828800"/>
              <a:gd name="connsiteY0" fmla="*/ 0 h 1828800"/>
              <a:gd name="connsiteX1" fmla="*/ 1828800 w 1828800"/>
              <a:gd name="connsiteY1" fmla="*/ 1828800 h 1828800"/>
              <a:gd name="connsiteX2" fmla="*/ 0 w 1828800"/>
              <a:gd name="connsiteY2" fmla="*/ 1828800 h 1828800"/>
              <a:gd name="connsiteX3" fmla="*/ 0 w 1828800"/>
              <a:gd name="connsiteY3" fmla="*/ 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8800" h="1828800">
                <a:moveTo>
                  <a:pt x="0" y="0"/>
                </a:moveTo>
                <a:lnTo>
                  <a:pt x="1828800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pic>
        <p:nvPicPr>
          <p:cNvPr id="73" name="Elemento gráfico 72">
            <a:extLst>
              <a:ext uri="{FF2B5EF4-FFF2-40B4-BE49-F238E27FC236}">
                <a16:creationId xmlns:a16="http://schemas.microsoft.com/office/drawing/2014/main" id="{2622C30D-68C5-43FD-997F-CFD4DD72E16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5400000">
            <a:off x="4074136" y="4059923"/>
            <a:ext cx="2029968" cy="2029968"/>
          </a:xfrm>
          <a:prstGeom prst="rect">
            <a:avLst/>
          </a:prstGeom>
        </p:spPr>
      </p:pic>
      <p:pic>
        <p:nvPicPr>
          <p:cNvPr id="35" name="Imagem 34" descr="Um padrão distribuído em preto e branco&#10;&#10;Descrição gerada automaticamente com baixa confiança">
            <a:extLst>
              <a:ext uri="{FF2B5EF4-FFF2-40B4-BE49-F238E27FC236}">
                <a16:creationId xmlns:a16="http://schemas.microsoft.com/office/drawing/2014/main" id="{AC3CDBDC-6EB4-4B7D-A9F6-4CFA748349B5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592" y="3062893"/>
            <a:ext cx="2019299" cy="999451"/>
          </a:xfrm>
          <a:prstGeom prst="rect">
            <a:avLst/>
          </a:prstGeom>
        </p:spPr>
      </p:pic>
      <p:grpSp>
        <p:nvGrpSpPr>
          <p:cNvPr id="162" name="Grupo 161">
            <a:extLst>
              <a:ext uri="{FF2B5EF4-FFF2-40B4-BE49-F238E27FC236}">
                <a16:creationId xmlns:a16="http://schemas.microsoft.com/office/drawing/2014/main" id="{34457344-691C-417A-9C29-5AD8ABC43E5A}"/>
              </a:ext>
            </a:extLst>
          </p:cNvPr>
          <p:cNvGrpSpPr/>
          <p:nvPr userDrawn="1"/>
        </p:nvGrpSpPr>
        <p:grpSpPr>
          <a:xfrm>
            <a:off x="2034619" y="4836676"/>
            <a:ext cx="1965960" cy="1965960"/>
            <a:chOff x="5361924" y="7472790"/>
            <a:chExt cx="1828800" cy="1828800"/>
          </a:xfrm>
        </p:grpSpPr>
        <p:grpSp>
          <p:nvGrpSpPr>
            <p:cNvPr id="163" name="Grupo 162">
              <a:extLst>
                <a:ext uri="{FF2B5EF4-FFF2-40B4-BE49-F238E27FC236}">
                  <a16:creationId xmlns:a16="http://schemas.microsoft.com/office/drawing/2014/main" id="{68DDC918-5A9B-4D14-98A4-9002D8520FD4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165" name="Grupo 164">
                <a:extLst>
                  <a:ext uri="{FF2B5EF4-FFF2-40B4-BE49-F238E27FC236}">
                    <a16:creationId xmlns:a16="http://schemas.microsoft.com/office/drawing/2014/main" id="{2366D07F-988F-459E-BBD3-15126F92902E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173" name="Grupo 172">
                  <a:extLst>
                    <a:ext uri="{FF2B5EF4-FFF2-40B4-BE49-F238E27FC236}">
                      <a16:creationId xmlns:a16="http://schemas.microsoft.com/office/drawing/2014/main" id="{6CCACE8C-699F-4B10-BA84-94167BA05CC5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6" name="Grupo 175">
                    <a:extLst>
                      <a:ext uri="{FF2B5EF4-FFF2-40B4-BE49-F238E27FC236}">
                        <a16:creationId xmlns:a16="http://schemas.microsoft.com/office/drawing/2014/main" id="{59F49E32-0B71-4676-8012-BA971DA2100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178" name="Grupo 177">
                      <a:extLst>
                        <a:ext uri="{FF2B5EF4-FFF2-40B4-BE49-F238E27FC236}">
                          <a16:creationId xmlns:a16="http://schemas.microsoft.com/office/drawing/2014/main" id="{DF41FA5A-1504-4DC4-B514-00C377423E7C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80" name="Grupo 179">
                        <a:extLst>
                          <a:ext uri="{FF2B5EF4-FFF2-40B4-BE49-F238E27FC236}">
                            <a16:creationId xmlns:a16="http://schemas.microsoft.com/office/drawing/2014/main" id="{68B4610A-A91F-459F-A9C5-9FC624665516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2" name="Grupo 181">
                          <a:extLst>
                            <a:ext uri="{FF2B5EF4-FFF2-40B4-BE49-F238E27FC236}">
                              <a16:creationId xmlns:a16="http://schemas.microsoft.com/office/drawing/2014/main" id="{D794F6E3-A9E3-42A9-93AA-7B9E20AD922D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184" name="Oval 183">
                            <a:extLst>
                              <a:ext uri="{FF2B5EF4-FFF2-40B4-BE49-F238E27FC236}">
                                <a16:creationId xmlns:a16="http://schemas.microsoft.com/office/drawing/2014/main" id="{90B634B0-4792-4A28-B92A-ACA35F177675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185" name="Oval 184">
                            <a:extLst>
                              <a:ext uri="{FF2B5EF4-FFF2-40B4-BE49-F238E27FC236}">
                                <a16:creationId xmlns:a16="http://schemas.microsoft.com/office/drawing/2014/main" id="{1B466310-2C61-42F1-81EB-2B5BF01B2267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3" name="Oval 182">
                          <a:extLst>
                            <a:ext uri="{FF2B5EF4-FFF2-40B4-BE49-F238E27FC236}">
                              <a16:creationId xmlns:a16="http://schemas.microsoft.com/office/drawing/2014/main" id="{53A72A9A-79AE-4A89-8938-7A85E2248DE6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pt-BR"/>
                          </a:defPPr>
                        </a:lstStyle>
                        <a:p>
                          <a:pPr algn="ctr" rtl="0"/>
                          <a:r>
                            <a:rPr lang="pt-BR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81" name="Oval 180">
                        <a:extLst>
                          <a:ext uri="{FF2B5EF4-FFF2-40B4-BE49-F238E27FC236}">
                            <a16:creationId xmlns:a16="http://schemas.microsoft.com/office/drawing/2014/main" id="{02618DCD-5B83-4412-9D1A-968C246DCAC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pt-BR"/>
                        </a:defPPr>
                      </a:lstStyle>
                      <a:p>
                        <a:pPr algn="ctr" rtl="0"/>
                        <a:r>
                          <a:rPr lang="pt-BR"/>
                          <a:t> </a:t>
                        </a:r>
                      </a:p>
                    </p:txBody>
                  </p:sp>
                </p:grpSp>
                <p:sp>
                  <p:nvSpPr>
                    <p:cNvPr id="179" name="Oval 178">
                      <a:extLst>
                        <a:ext uri="{FF2B5EF4-FFF2-40B4-BE49-F238E27FC236}">
                          <a16:creationId xmlns:a16="http://schemas.microsoft.com/office/drawing/2014/main" id="{29B173F9-A6EA-4B31-B4C6-3C8DE08F2F1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/>
                        <a:t> </a:t>
                      </a:r>
                    </a:p>
                  </p:txBody>
                </p:sp>
              </p:grpSp>
              <p:sp>
                <p:nvSpPr>
                  <p:cNvPr id="177" name="Oval 176">
                    <a:extLst>
                      <a:ext uri="{FF2B5EF4-FFF2-40B4-BE49-F238E27FC236}">
                        <a16:creationId xmlns:a16="http://schemas.microsoft.com/office/drawing/2014/main" id="{466DB0E2-4B80-4A09-8BCA-9432E1E1DAE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</p:grpSp>
            <p:sp>
              <p:nvSpPr>
                <p:cNvPr id="174" name="Oval 173">
                  <a:extLst>
                    <a:ext uri="{FF2B5EF4-FFF2-40B4-BE49-F238E27FC236}">
                      <a16:creationId xmlns:a16="http://schemas.microsoft.com/office/drawing/2014/main" id="{20D2F087-D77F-4913-922E-014FB9DEE63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</p:grp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DD44EC19-A244-4489-9CB8-0361CFBFD02F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C5C029E7-6D6D-4D14-8D8E-E407011AF097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4A74D8A7-ACD3-40A3-918D-46DF99BF9F3E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9C994ED9-5124-452B-986B-4782056BCFB3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8ADCBFB4-9F0A-40FB-A585-2728254E0A7C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</p:grp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42E049E2-81A6-45F8-BA9F-DEA21400B1AD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r>
                <a:rPr lang="pt-BR"/>
                <a:t> </a:t>
              </a:r>
            </a:p>
          </p:txBody>
        </p:sp>
      </p:grpSp>
      <p:sp>
        <p:nvSpPr>
          <p:cNvPr id="67" name="Forma livre: Forma 66">
            <a:extLst>
              <a:ext uri="{FF2B5EF4-FFF2-40B4-BE49-F238E27FC236}">
                <a16:creationId xmlns:a16="http://schemas.microsoft.com/office/drawing/2014/main" id="{75F20D6C-6085-4D3F-9186-6895908C97B9}"/>
              </a:ext>
            </a:extLst>
          </p:cNvPr>
          <p:cNvSpPr/>
          <p:nvPr userDrawn="1"/>
        </p:nvSpPr>
        <p:spPr>
          <a:xfrm rot="16200000">
            <a:off x="2537077" y="5335524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71" name="Retângulo 70">
            <a:extLst>
              <a:ext uri="{FF2B5EF4-FFF2-40B4-BE49-F238E27FC236}">
                <a16:creationId xmlns:a16="http://schemas.microsoft.com/office/drawing/2014/main" id="{BC56BE23-DE49-4D55-A6A0-DFE2A870120D}"/>
              </a:ext>
            </a:extLst>
          </p:cNvPr>
          <p:cNvSpPr/>
          <p:nvPr userDrawn="1"/>
        </p:nvSpPr>
        <p:spPr>
          <a:xfrm>
            <a:off x="4058844" y="6089528"/>
            <a:ext cx="2049251" cy="7684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92" name="Espaço Reservado para Data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2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r>
              <a:rPr lang="pt-BR" dirty="0"/>
              <a:t>20AA</a:t>
            </a:r>
          </a:p>
        </p:txBody>
      </p:sp>
      <p:sp>
        <p:nvSpPr>
          <p:cNvPr id="193" name="Espaço Reservado para Rodapé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194" name="Espaço Reservado para o Número do Slide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 dirty="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BCF3BD55-FF25-4CA9-8016-81AEB8AA43E8}"/>
              </a:ext>
            </a:extLst>
          </p:cNvPr>
          <p:cNvSpPr/>
          <p:nvPr userDrawn="1"/>
        </p:nvSpPr>
        <p:spPr>
          <a:xfrm>
            <a:off x="5868264" y="1859479"/>
            <a:ext cx="274320" cy="27432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cxnSp>
        <p:nvCxnSpPr>
          <p:cNvPr id="77" name="Conector Reto 76">
            <a:extLst>
              <a:ext uri="{FF2B5EF4-FFF2-40B4-BE49-F238E27FC236}">
                <a16:creationId xmlns:a16="http://schemas.microsoft.com/office/drawing/2014/main" id="{DE09EA6C-7AC2-47BE-95B8-4D3412867BA5}"/>
              </a:ext>
            </a:extLst>
          </p:cNvPr>
          <p:cNvCxnSpPr>
            <a:cxnSpLocks/>
            <a:stCxn id="38" idx="4"/>
          </p:cNvCxnSpPr>
          <p:nvPr userDrawn="1"/>
        </p:nvCxnSpPr>
        <p:spPr>
          <a:xfrm flipV="1">
            <a:off x="0" y="1991841"/>
            <a:ext cx="5931799" cy="33894"/>
          </a:xfrm>
          <a:prstGeom prst="line">
            <a:avLst/>
          </a:prstGeom>
          <a:ln w="508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de 3 colunas com ícon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2"/>
            <a:ext cx="9725026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sp>
        <p:nvSpPr>
          <p:cNvPr id="60" name="Espaço Reservado para a Imagem Online 59">
            <a:extLst>
              <a:ext uri="{FF2B5EF4-FFF2-40B4-BE49-F238E27FC236}">
                <a16:creationId xmlns:a16="http://schemas.microsoft.com/office/drawing/2014/main" id="{F2FF0A87-B95D-4E75-86C6-E701CBFD4305}"/>
              </a:ext>
            </a:extLst>
          </p:cNvPr>
          <p:cNvSpPr>
            <a:spLocks noGrp="1"/>
          </p:cNvSpPr>
          <p:nvPr>
            <p:ph type="clipArt" sz="quarter" idx="18"/>
          </p:nvPr>
        </p:nvSpPr>
        <p:spPr>
          <a:xfrm>
            <a:off x="2469641" y="2184400"/>
            <a:ext cx="914400" cy="914400"/>
          </a:xfrm>
        </p:spPr>
        <p:txBody>
          <a:bodyPr rtlCol="0">
            <a:normAutofit/>
          </a:bodyPr>
          <a:lstStyle>
            <a:lvl1pPr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61" name="Espaço Reservado para a Imagem Online 59">
            <a:extLst>
              <a:ext uri="{FF2B5EF4-FFF2-40B4-BE49-F238E27FC236}">
                <a16:creationId xmlns:a16="http://schemas.microsoft.com/office/drawing/2014/main" id="{EFF0D2F8-0092-4566-A98C-DE7F11F1CC35}"/>
              </a:ext>
            </a:extLst>
          </p:cNvPr>
          <p:cNvSpPr>
            <a:spLocks noGrp="1"/>
          </p:cNvSpPr>
          <p:nvPr>
            <p:ph type="clipArt" sz="quarter" idx="19"/>
          </p:nvPr>
        </p:nvSpPr>
        <p:spPr>
          <a:xfrm>
            <a:off x="5960930" y="2184654"/>
            <a:ext cx="914400" cy="914400"/>
          </a:xfrm>
        </p:spPr>
        <p:txBody>
          <a:bodyPr rtlCol="0">
            <a:normAutofit/>
          </a:bodyPr>
          <a:lstStyle>
            <a:lvl1pPr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62" name="Espaço Reservado para a Imagem Online 59">
            <a:extLst>
              <a:ext uri="{FF2B5EF4-FFF2-40B4-BE49-F238E27FC236}">
                <a16:creationId xmlns:a16="http://schemas.microsoft.com/office/drawing/2014/main" id="{C673B15F-D120-4C48-8834-4E87C6CCDE2C}"/>
              </a:ext>
            </a:extLst>
          </p:cNvPr>
          <p:cNvSpPr>
            <a:spLocks noGrp="1"/>
          </p:cNvSpPr>
          <p:nvPr>
            <p:ph type="clipArt" sz="quarter" idx="20"/>
          </p:nvPr>
        </p:nvSpPr>
        <p:spPr>
          <a:xfrm>
            <a:off x="9439445" y="2184400"/>
            <a:ext cx="914400" cy="914400"/>
          </a:xfrm>
        </p:spPr>
        <p:txBody>
          <a:bodyPr rtlCol="0">
            <a:normAutofit/>
          </a:bodyPr>
          <a:lstStyle>
            <a:lvl1pPr>
              <a:defRPr lang="pt-BR" sz="1200"/>
            </a:lvl1pPr>
          </a:lstStyle>
          <a:p>
            <a:pPr rtl="0"/>
            <a:endParaRPr lang="pt-BR" dirty="0"/>
          </a:p>
        </p:txBody>
      </p:sp>
      <p:sp>
        <p:nvSpPr>
          <p:cNvPr id="17" name="Espaço Reservado para Texto 2">
            <a:extLst>
              <a:ext uri="{FF2B5EF4-FFF2-40B4-BE49-F238E27FC236}">
                <a16:creationId xmlns:a16="http://schemas.microsoft.com/office/drawing/2014/main" id="{52AD81DC-207F-4541-B02D-802D3D5B281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555241" y="3366741"/>
            <a:ext cx="2743200" cy="4572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BF6510-D603-481E-B685-9095150A2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55241" y="3901419"/>
            <a:ext cx="2743200" cy="2103120"/>
          </a:xfrm>
        </p:spPr>
        <p:txBody>
          <a:bodyPr rtlCol="0">
            <a:normAutofit/>
          </a:bodyPr>
          <a:lstStyle>
            <a:lvl1pPr marL="0" indent="0" algn="ctr">
              <a:lnSpc>
                <a:spcPts val="2000"/>
              </a:lnSpc>
              <a:buNone/>
              <a:defRPr lang="pt-BR" sz="1600"/>
            </a:lvl1pPr>
            <a:lvl2pPr marL="457200" indent="0" algn="ctr">
              <a:lnSpc>
                <a:spcPts val="2000"/>
              </a:lnSpc>
              <a:buNone/>
              <a:defRPr lang="pt-BR" sz="1600"/>
            </a:lvl2pPr>
            <a:lvl3pPr marL="914400" indent="0" algn="ctr">
              <a:lnSpc>
                <a:spcPts val="2000"/>
              </a:lnSpc>
              <a:buNone/>
              <a:defRPr lang="pt-BR" sz="1600"/>
            </a:lvl3pPr>
            <a:lvl4pPr marL="1371600" indent="0" algn="ctr">
              <a:lnSpc>
                <a:spcPts val="2000"/>
              </a:lnSpc>
              <a:buNone/>
              <a:defRPr lang="pt-BR" sz="1600"/>
            </a:lvl4pPr>
            <a:lvl5pPr marL="1828800" indent="0" algn="ctr">
              <a:lnSpc>
                <a:spcPts val="2000"/>
              </a:lnSpc>
              <a:buNone/>
              <a:defRPr lang="pt-BR" sz="1600"/>
            </a:lvl5pPr>
          </a:lstStyle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9" name="Espaço Reservado para Texto 2">
            <a:extLst>
              <a:ext uri="{FF2B5EF4-FFF2-40B4-BE49-F238E27FC236}">
                <a16:creationId xmlns:a16="http://schemas.microsoft.com/office/drawing/2014/main" id="{D13E526C-A314-4221-BF6F-A27491DFB8F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046530" y="3359890"/>
            <a:ext cx="2743200" cy="4572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F8BF0048-EF4E-483F-8467-041ED081828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046530" y="3894568"/>
            <a:ext cx="2743200" cy="2103120"/>
          </a:xfrm>
        </p:spPr>
        <p:txBody>
          <a:bodyPr rtlCol="0">
            <a:normAutofit/>
          </a:bodyPr>
          <a:lstStyle>
            <a:lvl1pPr marL="0" indent="0" algn="ctr">
              <a:lnSpc>
                <a:spcPts val="2000"/>
              </a:lnSpc>
              <a:buNone/>
              <a:defRPr lang="pt-BR" sz="1600"/>
            </a:lvl1pPr>
            <a:lvl2pPr marL="457200" indent="0" algn="ctr">
              <a:lnSpc>
                <a:spcPts val="2000"/>
              </a:lnSpc>
              <a:buNone/>
              <a:defRPr lang="pt-BR" sz="1600"/>
            </a:lvl2pPr>
            <a:lvl3pPr marL="914400" indent="0" algn="ctr">
              <a:lnSpc>
                <a:spcPts val="2000"/>
              </a:lnSpc>
              <a:buNone/>
              <a:defRPr lang="pt-BR" sz="1600"/>
            </a:lvl3pPr>
            <a:lvl4pPr marL="1371600" indent="0" algn="ctr">
              <a:lnSpc>
                <a:spcPts val="2000"/>
              </a:lnSpc>
              <a:buNone/>
              <a:defRPr lang="pt-BR" sz="1600"/>
            </a:lvl4pPr>
            <a:lvl5pPr marL="1828800" indent="0" algn="ctr">
              <a:lnSpc>
                <a:spcPts val="2000"/>
              </a:lnSpc>
              <a:buNone/>
              <a:defRPr lang="pt-BR" sz="1600"/>
            </a:lvl5pPr>
          </a:lstStyle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8" name="Espaço Reservado para Texto 4">
            <a:extLst>
              <a:ext uri="{FF2B5EF4-FFF2-40B4-BE49-F238E27FC236}">
                <a16:creationId xmlns:a16="http://schemas.microsoft.com/office/drawing/2014/main" id="{F7289E8E-D34A-4BA8-A21D-2D40A211CB9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25045" y="3364836"/>
            <a:ext cx="2743200" cy="4572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A743757-ABC3-44BF-87D3-5E323E9B0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25045" y="3901419"/>
            <a:ext cx="2743200" cy="2103120"/>
          </a:xfrm>
        </p:spPr>
        <p:txBody>
          <a:bodyPr rtlCol="0">
            <a:normAutofit/>
          </a:bodyPr>
          <a:lstStyle>
            <a:lvl1pPr marL="0" indent="0" algn="ctr">
              <a:lnSpc>
                <a:spcPts val="2000"/>
              </a:lnSpc>
              <a:buNone/>
              <a:defRPr lang="pt-BR" sz="1600"/>
            </a:lvl1pPr>
            <a:lvl2pPr marL="457200" indent="0" algn="ctr">
              <a:lnSpc>
                <a:spcPts val="2000"/>
              </a:lnSpc>
              <a:buNone/>
              <a:defRPr lang="pt-BR" sz="1600"/>
            </a:lvl2pPr>
            <a:lvl3pPr marL="914400" indent="0" algn="ctr">
              <a:lnSpc>
                <a:spcPts val="2000"/>
              </a:lnSpc>
              <a:buNone/>
              <a:defRPr lang="pt-BR" sz="1600"/>
            </a:lvl3pPr>
            <a:lvl4pPr marL="1371600" indent="0" algn="ctr">
              <a:lnSpc>
                <a:spcPts val="2000"/>
              </a:lnSpc>
              <a:buNone/>
              <a:defRPr lang="pt-BR" sz="1600"/>
            </a:lvl4pPr>
            <a:lvl5pPr marL="1828800" indent="0" algn="ctr">
              <a:lnSpc>
                <a:spcPts val="2000"/>
              </a:lnSpc>
              <a:buNone/>
              <a:defRPr lang="pt-BR" sz="1600"/>
            </a:lvl5pPr>
          </a:lstStyle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4F4AB913-E6BC-42AA-956F-BE8B54570B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39C870B4-B099-4311-A8C7-2C72CD4D74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40BFE83D-371B-498A-B5E9-3479732886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29866C73-B970-43C4-A474-D1203C4A33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C0C1F8BB-C13B-4B90-91D2-C95CB1363F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266F531E-E93E-4E5C-9674-1B9C610CDF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46" name="Forma livre: Forma 45">
              <a:extLst>
                <a:ext uri="{FF2B5EF4-FFF2-40B4-BE49-F238E27FC236}">
                  <a16:creationId xmlns:a16="http://schemas.microsoft.com/office/drawing/2014/main" id="{3E3AD939-EB0C-4B1E-9A4E-04D6BE504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pic>
          <p:nvPicPr>
            <p:cNvPr id="53" name="Elemento gráfico 52">
              <a:extLst>
                <a:ext uri="{FF2B5EF4-FFF2-40B4-BE49-F238E27FC236}">
                  <a16:creationId xmlns:a16="http://schemas.microsoft.com/office/drawing/2014/main" id="{0C939296-0EC5-4504-B10B-2AA1A2F60A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63" name="Espaço Reservado para Data 3">
            <a:extLst>
              <a:ext uri="{FF2B5EF4-FFF2-40B4-BE49-F238E27FC236}">
                <a16:creationId xmlns:a16="http://schemas.microsoft.com/office/drawing/2014/main" id="{834AD064-B2F1-4462-89CD-E6E2F6B06E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dirty="0"/>
              <a:t>20AA</a:t>
            </a:r>
          </a:p>
        </p:txBody>
      </p:sp>
      <p:sp>
        <p:nvSpPr>
          <p:cNvPr id="64" name="Espaço Reservado para Rodapé 4">
            <a:extLst>
              <a:ext uri="{FF2B5EF4-FFF2-40B4-BE49-F238E27FC236}">
                <a16:creationId xmlns:a16="http://schemas.microsoft.com/office/drawing/2014/main" id="{201E0480-817D-41A9-8CC8-A0AFF1B9B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65" name="Espaço Reservado para o Número do Slide 5">
            <a:extLst>
              <a:ext uri="{FF2B5EF4-FFF2-40B4-BE49-F238E27FC236}">
                <a16:creationId xmlns:a16="http://schemas.microsoft.com/office/drawing/2014/main" id="{01D21600-5A92-452F-96FB-F6BC365A4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1323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ão geral do Mercado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4952" y="898524"/>
            <a:ext cx="8232648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/>
              <a:t>CLIQUE PARA ADICIONAR TÍTULO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11529D7C-E220-400B-93DB-76E3FF912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2160614" cy="6858000"/>
            <a:chOff x="0" y="0"/>
            <a:chExt cx="2160614" cy="6858000"/>
          </a:xfrm>
        </p:grpSpPr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0" y="4828032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pic>
          <p:nvPicPr>
            <p:cNvPr id="36" name="Elemento gráfico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13172"/>
              <a:ext cx="2029968" cy="2029968"/>
            </a:xfrm>
            <a:prstGeom prst="rect">
              <a:avLst/>
            </a:prstGeom>
          </p:spPr>
        </p:pic>
        <p:pic>
          <p:nvPicPr>
            <p:cNvPr id="38" name="Elemento gráfico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828032"/>
              <a:ext cx="2029968" cy="2029968"/>
            </a:xfrm>
            <a:prstGeom prst="rect">
              <a:avLst/>
            </a:prstGeom>
          </p:spPr>
        </p:pic>
        <p:sp>
          <p:nvSpPr>
            <p:cNvPr id="39" name="Retângulo 38">
              <a:extLst>
                <a:ext uri="{FF2B5EF4-FFF2-40B4-BE49-F238E27FC236}">
                  <a16:creationId xmlns:a16="http://schemas.microsoft.com/office/drawing/2014/main" id="{9837D25D-BADF-40E0-B7F9-1288B53AA656}"/>
                </a:ext>
              </a:extLst>
            </p:cNvPr>
            <p:cNvSpPr/>
            <p:nvPr userDrawn="1"/>
          </p:nvSpPr>
          <p:spPr>
            <a:xfrm flipH="1">
              <a:off x="0" y="1995685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56351" y="206456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upo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upo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upo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upo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upo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upo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upo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>
                              <a:defPPr>
                                <a:defRPr lang="pt-BR"/>
                              </a:defPPr>
                            </a:lstStyle>
                            <a:p>
                              <a:pPr algn="ctr" rtl="0"/>
                              <a:r>
                                <a:rPr lang="pt-BR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>
                              <a:defPPr>
                                <a:defRPr lang="pt-BR"/>
                              </a:defPPr>
                            </a:lstStyle>
                            <a:p>
                              <a:pPr algn="ctr" rtl="0"/>
                              <a:r>
                                <a:rPr lang="pt-BR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>
                            <a:defPPr>
                              <a:defRPr lang="pt-BR"/>
                            </a:defPPr>
                          </a:lstStyle>
                          <a:p>
                            <a:pPr algn="ctr" rtl="0"/>
                            <a:r>
                              <a:rPr lang="pt-BR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>
                          <a:defPPr>
                            <a:defRPr lang="pt-BR"/>
                          </a:defPPr>
                        </a:lstStyle>
                        <a:p>
                          <a:pPr algn="ctr" rtl="0"/>
                          <a:r>
                            <a:rPr lang="pt-BR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pt-BR"/>
                        </a:defPPr>
                      </a:lstStyle>
                      <a:p>
                        <a:pPr algn="ctr" rtl="0"/>
                        <a:r>
                          <a:rPr lang="pt-BR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pt-BR"/>
                      </a:defPPr>
                    </a:lstStyle>
                    <a:p>
                      <a:pPr algn="ctr" rtl="0"/>
                      <a:r>
                        <a:rPr lang="pt-BR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pt-BR"/>
                    </a:defPPr>
                  </a:lstStyle>
                  <a:p>
                    <a:pPr algn="ctr" rtl="0"/>
                    <a:r>
                      <a:rPr lang="pt-BR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pt-BR"/>
                  </a:defPPr>
                </a:lstStyle>
                <a:p>
                  <a:pPr algn="ctr" rtl="0"/>
                  <a:r>
                    <a:rPr lang="pt-BR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r>
                  <a:rPr lang="pt-BR"/>
                  <a:t> </a:t>
                </a:r>
              </a:p>
            </p:txBody>
          </p:sp>
        </p:grpSp>
        <p:sp>
          <p:nvSpPr>
            <p:cNvPr id="61" name="Retângulo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0" y="4022308"/>
              <a:ext cx="2033751" cy="805723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62" name="Forma livre: Forma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0" y="2065206"/>
              <a:ext cx="1014984" cy="192024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cxnSp>
          <p:nvCxnSpPr>
            <p:cNvPr id="63" name="Conector Reto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  <a:endCxn id="64" idx="6"/>
            </p:cNvCxnSpPr>
            <p:nvPr userDrawn="1"/>
          </p:nvCxnSpPr>
          <p:spPr>
            <a:xfrm>
              <a:off x="0" y="2008397"/>
              <a:ext cx="2160614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886294" y="1871237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</p:grpSp>
      <p:sp>
        <p:nvSpPr>
          <p:cNvPr id="67" name="Espaço Reservado para Texto 2">
            <a:extLst>
              <a:ext uri="{FF2B5EF4-FFF2-40B4-BE49-F238E27FC236}">
                <a16:creationId xmlns:a16="http://schemas.microsoft.com/office/drawing/2014/main" id="{7FB5CF9E-DFF1-49F6-9EF8-EDA1F1E293C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044952" y="2423160"/>
            <a:ext cx="2468880" cy="457200"/>
          </a:xfrm>
        </p:spPr>
        <p:txBody>
          <a:bodyPr rtlCol="0" anchor="ctr" anchorCtr="0">
            <a:noAutofit/>
          </a:bodyPr>
          <a:lstStyle>
            <a:lvl1pPr marL="0" indent="0" algn="l"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C2828A1-5E2B-4E4E-A1F7-2C356780F5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48000" y="2889504"/>
            <a:ext cx="2468880" cy="2743200"/>
          </a:xfrm>
        </p:spPr>
        <p:txBody>
          <a:bodyPr rtlCol="0">
            <a:noAutofit/>
          </a:bodyPr>
          <a:lstStyle>
            <a:lvl1pPr marL="285750" indent="-285750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pt-BR" sz="1600"/>
            </a:lvl1pPr>
            <a:lvl2pPr>
              <a:defRPr lang="pt-BR" sz="1600"/>
            </a:lvl2pPr>
            <a:lvl3pPr>
              <a:defRPr lang="pt-BR" sz="1600"/>
            </a:lvl3pPr>
            <a:lvl4pPr>
              <a:defRPr lang="pt-BR" sz="1600"/>
            </a:lvl4pPr>
            <a:lvl5pPr>
              <a:defRPr lang="pt-BR" sz="1600"/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78" name="Espaço Reservado para Texto 2">
            <a:extLst>
              <a:ext uri="{FF2B5EF4-FFF2-40B4-BE49-F238E27FC236}">
                <a16:creationId xmlns:a16="http://schemas.microsoft.com/office/drawing/2014/main" id="{6B7FC992-8079-42D9-8481-2B5075C195E1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926836" y="2423160"/>
            <a:ext cx="2468880" cy="457200"/>
          </a:xfrm>
        </p:spPr>
        <p:txBody>
          <a:bodyPr rtlCol="0" anchor="ctr" anchorCtr="0">
            <a:noAutofit/>
          </a:bodyPr>
          <a:lstStyle>
            <a:lvl1pPr marL="0" indent="0" algn="l"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79" name="Espaço Reservado para Texto 3">
            <a:extLst>
              <a:ext uri="{FF2B5EF4-FFF2-40B4-BE49-F238E27FC236}">
                <a16:creationId xmlns:a16="http://schemas.microsoft.com/office/drawing/2014/main" id="{7B255ED8-3C11-4BF0-B064-0623B23B0B7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26836" y="2889504"/>
            <a:ext cx="2468880" cy="2743200"/>
          </a:xfrm>
        </p:spPr>
        <p:txBody>
          <a:bodyPr rtlCol="0">
            <a:noAutofit/>
          </a:bodyPr>
          <a:lstStyle>
            <a:lvl1pPr marL="285750" indent="-285750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pt-BR" sz="1600"/>
            </a:lvl1pPr>
            <a:lvl2pPr>
              <a:defRPr lang="pt-BR" sz="1600"/>
            </a:lvl2pPr>
            <a:lvl3pPr>
              <a:defRPr lang="pt-BR" sz="1600"/>
            </a:lvl3pPr>
            <a:lvl4pPr>
              <a:defRPr lang="pt-BR" sz="1600"/>
            </a:lvl4pPr>
            <a:lvl5pPr>
              <a:defRPr lang="pt-BR" sz="1600"/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68" name="Espaço Reservado para Texto 4">
            <a:extLst>
              <a:ext uri="{FF2B5EF4-FFF2-40B4-BE49-F238E27FC236}">
                <a16:creationId xmlns:a16="http://schemas.microsoft.com/office/drawing/2014/main" id="{CE356C04-FB22-4541-9D39-D5C0676F66B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808720" y="2423160"/>
            <a:ext cx="2468880" cy="457200"/>
          </a:xfrm>
        </p:spPr>
        <p:txBody>
          <a:bodyPr rtlCol="0" anchor="ctr" anchorCtr="0">
            <a:noAutofit/>
          </a:bodyPr>
          <a:lstStyle>
            <a:lvl1pPr marL="0" indent="0" algn="l"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81" name="Espaço Reservado para Texto 3">
            <a:extLst>
              <a:ext uri="{FF2B5EF4-FFF2-40B4-BE49-F238E27FC236}">
                <a16:creationId xmlns:a16="http://schemas.microsoft.com/office/drawing/2014/main" id="{BA0F0565-F3E0-4B3E-A99B-282A6236532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808720" y="2889504"/>
            <a:ext cx="2468880" cy="2743200"/>
          </a:xfrm>
        </p:spPr>
        <p:txBody>
          <a:bodyPr rtlCol="0">
            <a:noAutofit/>
          </a:bodyPr>
          <a:lstStyle>
            <a:lvl1pPr marL="285750" indent="-285750">
              <a:lnSpc>
                <a:spcPts val="26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lang="pt-BR" sz="1600"/>
            </a:lvl1pPr>
            <a:lvl2pPr>
              <a:defRPr lang="pt-BR" sz="1600"/>
            </a:lvl2pPr>
            <a:lvl3pPr>
              <a:defRPr lang="pt-BR" sz="1600"/>
            </a:lvl3pPr>
            <a:lvl4pPr>
              <a:defRPr lang="pt-BR" sz="1600"/>
            </a:lvl4pPr>
            <a:lvl5pPr>
              <a:defRPr lang="pt-BR" sz="1600"/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69" name="Espaço Reservado para Data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44952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dirty="0"/>
              <a:t>20AA</a:t>
            </a:r>
          </a:p>
        </p:txBody>
      </p:sp>
      <p:sp>
        <p:nvSpPr>
          <p:cNvPr id="70" name="Espaço Reservado para Rodapé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9763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71" name="Espaço Reservado para o Número do Slide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47610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 de mercad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10182226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E2785225-FC1B-45E9-82D0-A13EF8F061A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80744" y="2203704"/>
            <a:ext cx="1463040" cy="7858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pt-BR" sz="32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lang="pt-BR" sz="1000"/>
            </a:lvl2pPr>
            <a:lvl3pPr>
              <a:defRPr lang="pt-BR" sz="1000"/>
            </a:lvl3pPr>
            <a:lvl4pPr>
              <a:defRPr lang="pt-BR" sz="1000"/>
            </a:lvl4pPr>
            <a:lvl5pPr>
              <a:defRPr lang="pt-BR" sz="1000"/>
            </a:lvl5pPr>
          </a:lstStyle>
          <a:p>
            <a:pPr lvl="0" rtl="0"/>
            <a:r>
              <a:rPr lang="pt-BR"/>
              <a:t>Adicionar texto</a:t>
            </a:r>
          </a:p>
        </p:txBody>
      </p:sp>
      <p:sp>
        <p:nvSpPr>
          <p:cNvPr id="30" name="Espaço Reservado para Texto 8">
            <a:extLst>
              <a:ext uri="{FF2B5EF4-FFF2-40B4-BE49-F238E27FC236}">
                <a16:creationId xmlns:a16="http://schemas.microsoft.com/office/drawing/2014/main" id="{70F3FFA0-BD69-4D83-ABB7-496D4AF91AD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25880" y="3465576"/>
            <a:ext cx="1463040" cy="7858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pt-BR" sz="32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lang="pt-BR" sz="1000"/>
            </a:lvl2pPr>
            <a:lvl3pPr>
              <a:defRPr lang="pt-BR" sz="1000"/>
            </a:lvl3pPr>
            <a:lvl4pPr>
              <a:defRPr lang="pt-BR" sz="1000"/>
            </a:lvl4pPr>
            <a:lvl5pPr>
              <a:defRPr lang="pt-BR" sz="1000"/>
            </a:lvl5pPr>
          </a:lstStyle>
          <a:p>
            <a:pPr lvl="0" rtl="0"/>
            <a:r>
              <a:rPr lang="pt-BR"/>
              <a:t>Adicionar texto</a:t>
            </a:r>
          </a:p>
        </p:txBody>
      </p:sp>
      <p:sp>
        <p:nvSpPr>
          <p:cNvPr id="32" name="Espaço Reservado para Texto 8">
            <a:extLst>
              <a:ext uri="{FF2B5EF4-FFF2-40B4-BE49-F238E27FC236}">
                <a16:creationId xmlns:a16="http://schemas.microsoft.com/office/drawing/2014/main" id="{49AF8CA2-03BC-4B43-978A-2B68EABFDC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25880" y="4745736"/>
            <a:ext cx="1463040" cy="7858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lang="pt-BR" sz="32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  <a:lvl2pPr>
              <a:defRPr lang="pt-BR" sz="1000"/>
            </a:lvl2pPr>
            <a:lvl3pPr>
              <a:defRPr lang="pt-BR" sz="1000"/>
            </a:lvl3pPr>
            <a:lvl4pPr>
              <a:defRPr lang="pt-BR" sz="1000"/>
            </a:lvl4pPr>
            <a:lvl5pPr>
              <a:defRPr lang="pt-BR" sz="1000"/>
            </a:lvl5pPr>
          </a:lstStyle>
          <a:p>
            <a:pPr lvl="0" rtl="0"/>
            <a:r>
              <a:rPr lang="pt-BR"/>
              <a:t>Adicionar texto</a:t>
            </a:r>
          </a:p>
        </p:txBody>
      </p:sp>
      <p:sp>
        <p:nvSpPr>
          <p:cNvPr id="63" name="Espaço Reservado para Data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r>
              <a:rPr lang="pt-BR" dirty="0"/>
              <a:t>20AA</a:t>
            </a:r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96833738-63D7-4DAA-92B0-C4286C4F83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489704" y="2624328"/>
            <a:ext cx="6153912" cy="94183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pt-BR" sz="2000">
                <a:solidFill>
                  <a:schemeClr val="tx2"/>
                </a:solidFill>
              </a:defRPr>
            </a:lvl1pPr>
            <a:lvl2pPr>
              <a:defRPr lang="pt-BR" sz="1600">
                <a:solidFill>
                  <a:schemeClr val="tx2"/>
                </a:solidFill>
              </a:defRPr>
            </a:lvl2pPr>
            <a:lvl3pPr>
              <a:defRPr lang="pt-BR" sz="1600">
                <a:solidFill>
                  <a:schemeClr val="tx2"/>
                </a:solidFill>
              </a:defRPr>
            </a:lvl3pPr>
            <a:lvl4pPr>
              <a:defRPr lang="pt-BR" sz="1600">
                <a:solidFill>
                  <a:schemeClr val="tx2"/>
                </a:solidFill>
              </a:defRPr>
            </a:lvl4pPr>
            <a:lvl5pPr>
              <a:defRPr lang="pt-BR" sz="16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36" name="Espaço Reservado para Texto 14">
            <a:extLst>
              <a:ext uri="{FF2B5EF4-FFF2-40B4-BE49-F238E27FC236}">
                <a16:creationId xmlns:a16="http://schemas.microsoft.com/office/drawing/2014/main" id="{EAF6FAB7-3D8F-43EF-801E-D9E6948A840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489704" y="3904488"/>
            <a:ext cx="6153912" cy="94183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pt-BR" sz="2000">
                <a:solidFill>
                  <a:schemeClr val="tx2"/>
                </a:solidFill>
              </a:defRPr>
            </a:lvl1pPr>
            <a:lvl2pPr>
              <a:defRPr lang="pt-BR" sz="1600">
                <a:solidFill>
                  <a:schemeClr val="tx2"/>
                </a:solidFill>
              </a:defRPr>
            </a:lvl2pPr>
            <a:lvl3pPr>
              <a:defRPr lang="pt-BR" sz="1600">
                <a:solidFill>
                  <a:schemeClr val="tx2"/>
                </a:solidFill>
              </a:defRPr>
            </a:lvl3pPr>
            <a:lvl4pPr>
              <a:defRPr lang="pt-BR" sz="1600">
                <a:solidFill>
                  <a:schemeClr val="tx2"/>
                </a:solidFill>
              </a:defRPr>
            </a:lvl4pPr>
            <a:lvl5pPr>
              <a:defRPr lang="pt-BR" sz="16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38" name="Espaço Reservado para Texto 14">
            <a:extLst>
              <a:ext uri="{FF2B5EF4-FFF2-40B4-BE49-F238E27FC236}">
                <a16:creationId xmlns:a16="http://schemas.microsoft.com/office/drawing/2014/main" id="{13A498D1-E978-4C02-8712-EA7A16D153F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489704" y="5157216"/>
            <a:ext cx="6153912" cy="941832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pt-BR" sz="2000">
                <a:solidFill>
                  <a:schemeClr val="tx2"/>
                </a:solidFill>
              </a:defRPr>
            </a:lvl1pPr>
            <a:lvl2pPr>
              <a:defRPr lang="pt-BR" sz="1600">
                <a:solidFill>
                  <a:schemeClr val="tx2"/>
                </a:solidFill>
              </a:defRPr>
            </a:lvl2pPr>
            <a:lvl3pPr>
              <a:defRPr lang="pt-BR" sz="1600">
                <a:solidFill>
                  <a:schemeClr val="tx2"/>
                </a:solidFill>
              </a:defRPr>
            </a:lvl3pPr>
            <a:lvl4pPr>
              <a:defRPr lang="pt-BR" sz="1600">
                <a:solidFill>
                  <a:schemeClr val="tx2"/>
                </a:solidFill>
              </a:defRPr>
            </a:lvl4pPr>
            <a:lvl5pPr>
              <a:defRPr lang="pt-BR" sz="16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40" name="Retângulo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42" name="Retângulo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44" name="Forma livre: Forma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pic>
          <p:nvPicPr>
            <p:cNvPr id="48" name="Elemento gráfico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Elemento gráfico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AF8E4D1E-5580-4429-B822-B0ACA17BF2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704025" y="2853257"/>
            <a:ext cx="2315146" cy="0"/>
          </a:xfrm>
          <a:prstGeom prst="line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628EFE5A-E7ED-42E0-B4F7-CD6FB9AC0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982733" y="2744646"/>
            <a:ext cx="217221" cy="217221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A99E5560-6CE0-4494-96B0-E58711D435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17361" y="4002156"/>
            <a:ext cx="2495929" cy="1480420"/>
            <a:chOff x="1717361" y="4002156"/>
            <a:chExt cx="2495929" cy="1480420"/>
          </a:xfrm>
        </p:grpSpPr>
        <p:cxnSp>
          <p:nvCxnSpPr>
            <p:cNvPr id="5" name="Conector Reto 4">
              <a:extLst>
                <a:ext uri="{FF2B5EF4-FFF2-40B4-BE49-F238E27FC236}">
                  <a16:creationId xmlns:a16="http://schemas.microsoft.com/office/drawing/2014/main" id="{F242903C-0FC5-4F7E-A59A-1B57A8012CD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717361" y="4110767"/>
              <a:ext cx="2315146" cy="0"/>
            </a:xfrm>
            <a:prstGeom prst="line">
              <a:avLst/>
            </a:prstGeom>
            <a:ln w="254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02427F1-9BD1-40C4-8447-54CA2F762B28}"/>
                </a:ext>
              </a:extLst>
            </p:cNvPr>
            <p:cNvSpPr/>
            <p:nvPr userDrawn="1"/>
          </p:nvSpPr>
          <p:spPr>
            <a:xfrm>
              <a:off x="3996069" y="4002156"/>
              <a:ext cx="217221" cy="21722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cxnSp>
          <p:nvCxnSpPr>
            <p:cNvPr id="7" name="Conector Reto 6">
              <a:extLst>
                <a:ext uri="{FF2B5EF4-FFF2-40B4-BE49-F238E27FC236}">
                  <a16:creationId xmlns:a16="http://schemas.microsoft.com/office/drawing/2014/main" id="{9D896F91-3D1D-4BF4-B726-B6B1034E68C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717361" y="5373966"/>
              <a:ext cx="2315146" cy="0"/>
            </a:xfrm>
            <a:prstGeom prst="line">
              <a:avLst/>
            </a:prstGeom>
            <a:ln w="254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2AAC415-7A20-4A4D-80B1-B4AD3D514249}"/>
                </a:ext>
              </a:extLst>
            </p:cNvPr>
            <p:cNvSpPr/>
            <p:nvPr userDrawn="1"/>
          </p:nvSpPr>
          <p:spPr>
            <a:xfrm>
              <a:off x="3996069" y="5265355"/>
              <a:ext cx="217221" cy="21722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</p:grpSp>
      <p:sp>
        <p:nvSpPr>
          <p:cNvPr id="64" name="Espaço Reservado para Rodapé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65" name="Espaço Reservado para o Número do Slide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9124951" cy="1362456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/>
              <a:t>CLIQUE PARA ADICIONAR TÍTULO</a:t>
            </a:r>
          </a:p>
        </p:txBody>
      </p:sp>
      <p:sp>
        <p:nvSpPr>
          <p:cNvPr id="17" name="Espaço Reservado para Texto 2">
            <a:extLst>
              <a:ext uri="{FF2B5EF4-FFF2-40B4-BE49-F238E27FC236}">
                <a16:creationId xmlns:a16="http://schemas.microsoft.com/office/drawing/2014/main" id="{52AD81DC-207F-4541-B02D-802D3D5B281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14400" y="2354580"/>
            <a:ext cx="4297679" cy="455295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BF6510-D603-481E-B685-9095150A2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990850"/>
            <a:ext cx="4297680" cy="3105150"/>
          </a:xfrm>
        </p:spPr>
        <p:txBody>
          <a:bodyPr rtlCol="0">
            <a:normAutofit/>
          </a:bodyPr>
          <a:lstStyle>
            <a:lvl1pPr>
              <a:lnSpc>
                <a:spcPts val="2000"/>
              </a:lnSpc>
              <a:defRPr lang="pt-BR" sz="1600"/>
            </a:lvl1pPr>
            <a:lvl2pPr>
              <a:lnSpc>
                <a:spcPts val="2000"/>
              </a:lnSpc>
              <a:defRPr lang="pt-BR" sz="1600"/>
            </a:lvl2pPr>
            <a:lvl3pPr>
              <a:lnSpc>
                <a:spcPts val="2000"/>
              </a:lnSpc>
              <a:defRPr lang="pt-BR" sz="1600"/>
            </a:lvl3pPr>
            <a:lvl4pPr>
              <a:lnSpc>
                <a:spcPts val="2000"/>
              </a:lnSpc>
              <a:defRPr lang="pt-BR" sz="1600"/>
            </a:lvl4pPr>
            <a:lvl5pPr>
              <a:lnSpc>
                <a:spcPts val="2000"/>
              </a:lnSpc>
              <a:defRPr lang="pt-BR" sz="1600"/>
            </a:lvl5pPr>
          </a:lstStyle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8" name="Espaço Reservado para Texto 4">
            <a:extLst>
              <a:ext uri="{FF2B5EF4-FFF2-40B4-BE49-F238E27FC236}">
                <a16:creationId xmlns:a16="http://schemas.microsoft.com/office/drawing/2014/main" id="{F7289E8E-D34A-4BA8-A21D-2D40A211CB9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864487" y="2352675"/>
            <a:ext cx="4297680" cy="457200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A743757-ABC3-44BF-87D3-5E323E9B0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63344" y="2990850"/>
            <a:ext cx="4297680" cy="3105150"/>
          </a:xfrm>
        </p:spPr>
        <p:txBody>
          <a:bodyPr rtlCol="0">
            <a:normAutofit/>
          </a:bodyPr>
          <a:lstStyle>
            <a:lvl1pPr>
              <a:lnSpc>
                <a:spcPts val="2000"/>
              </a:lnSpc>
              <a:defRPr lang="pt-BR" sz="1600"/>
            </a:lvl1pPr>
            <a:lvl2pPr>
              <a:lnSpc>
                <a:spcPts val="2000"/>
              </a:lnSpc>
              <a:defRPr lang="pt-BR" sz="1600"/>
            </a:lvl2pPr>
            <a:lvl3pPr>
              <a:lnSpc>
                <a:spcPts val="2000"/>
              </a:lnSpc>
              <a:defRPr lang="pt-BR" sz="1600"/>
            </a:lvl3pPr>
            <a:lvl4pPr>
              <a:lnSpc>
                <a:spcPts val="2000"/>
              </a:lnSpc>
              <a:defRPr lang="pt-BR" sz="1600"/>
            </a:lvl4pPr>
            <a:lvl5pPr>
              <a:lnSpc>
                <a:spcPts val="2000"/>
              </a:lnSpc>
              <a:defRPr lang="pt-BR" sz="1600"/>
            </a:lvl5pPr>
          </a:lstStyle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pic>
          <p:nvPicPr>
            <p:cNvPr id="12" name="Imagem 11" descr="Um padrão distribuído em preto e branco&#10;&#10;Descrição gerada automaticamente com baixa confiança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pic>
          <p:nvPicPr>
            <p:cNvPr id="26" name="Elemento gráfico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pic>
          <p:nvPicPr>
            <p:cNvPr id="31" name="Elemento gráfico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Espaço Reservado para Data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dirty="0"/>
              <a:t>20AA</a:t>
            </a:r>
          </a:p>
        </p:txBody>
      </p:sp>
      <p:sp>
        <p:nvSpPr>
          <p:cNvPr id="33" name="Espaço Reservado para Rodapé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34" name="Espaço Reservado para o Número do Slide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áfico de competiçã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515600" cy="1325563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/>
              <a:t>CLIQUE PARA ADICIONAR TÍTULO</a:t>
            </a:r>
            <a:endParaRPr lang="pt-BR" dirty="0"/>
          </a:p>
        </p:txBody>
      </p:sp>
      <p:sp>
        <p:nvSpPr>
          <p:cNvPr id="10" name="Espaço Reservado para Texto 5">
            <a:extLst>
              <a:ext uri="{FF2B5EF4-FFF2-40B4-BE49-F238E27FC236}">
                <a16:creationId xmlns:a16="http://schemas.microsoft.com/office/drawing/2014/main" id="{6CD52AD9-4495-432B-B01C-26AAF0EAA8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71896" y="2355182"/>
            <a:ext cx="1980000" cy="365760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pt-BR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/>
              <a:t>TÍTULO DO QUADRANTE</a:t>
            </a:r>
          </a:p>
        </p:txBody>
      </p:sp>
      <p:sp>
        <p:nvSpPr>
          <p:cNvPr id="12" name="Espaço Reservado para Texto 5">
            <a:extLst>
              <a:ext uri="{FF2B5EF4-FFF2-40B4-BE49-F238E27FC236}">
                <a16:creationId xmlns:a16="http://schemas.microsoft.com/office/drawing/2014/main" id="{AF9EB7E7-72B3-4FD3-B153-815A53CB1B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71" y="3383280"/>
            <a:ext cx="1980000" cy="365760"/>
          </a:xfrm>
        </p:spPr>
        <p:txBody>
          <a:bodyPr rtlCol="0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pt-BR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/>
              <a:t>TÍTULO DO QUADRANTE</a:t>
            </a:r>
          </a:p>
        </p:txBody>
      </p:sp>
      <p:sp>
        <p:nvSpPr>
          <p:cNvPr id="13" name="Espaço Reservado para Texto 5">
            <a:extLst>
              <a:ext uri="{FF2B5EF4-FFF2-40B4-BE49-F238E27FC236}">
                <a16:creationId xmlns:a16="http://schemas.microsoft.com/office/drawing/2014/main" id="{139AE34A-A4BE-43AA-9A69-9A18D5FC53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71870" y="3383280"/>
            <a:ext cx="1980000" cy="365760"/>
          </a:xfrm>
        </p:spPr>
        <p:txBody>
          <a:bodyPr rtlCol="0">
            <a:noAutofit/>
          </a:bodyPr>
          <a:lstStyle>
            <a:lvl1pPr marL="0" indent="0" algn="r">
              <a:buFont typeface="Arial" panose="020B0604020202020204" pitchFamily="34" charset="0"/>
              <a:buNone/>
              <a:defRPr lang="pt-BR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/>
              <a:t>TÍTULO DO QUADRANTE</a:t>
            </a:r>
          </a:p>
        </p:txBody>
      </p:sp>
      <p:sp>
        <p:nvSpPr>
          <p:cNvPr id="11" name="Espaço Reservado para Texto 5">
            <a:extLst>
              <a:ext uri="{FF2B5EF4-FFF2-40B4-BE49-F238E27FC236}">
                <a16:creationId xmlns:a16="http://schemas.microsoft.com/office/drawing/2014/main" id="{23E8F54F-C5BD-4FE6-BB69-FEC69BC0FD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64750" y="4933275"/>
            <a:ext cx="1980000" cy="365760"/>
          </a:xfrm>
        </p:spPr>
        <p:txBody>
          <a:bodyPr rtlCol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pt-BR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/>
              <a:t>TÍTULO DO QUADRANTE</a:t>
            </a:r>
          </a:p>
        </p:txBody>
      </p:sp>
      <p:pic>
        <p:nvPicPr>
          <p:cNvPr id="5" name="Elemento gráfico 4">
            <a:extLst>
              <a:ext uri="{FF2B5EF4-FFF2-40B4-BE49-F238E27FC236}">
                <a16:creationId xmlns:a16="http://schemas.microsoft.com/office/drawing/2014/main" id="{6FBF4C06-0880-4F64-AC8F-328C5513C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1177016" y="0"/>
            <a:ext cx="1014984" cy="1014984"/>
          </a:xfrm>
          <a:prstGeom prst="rect">
            <a:avLst/>
          </a:prstGeom>
        </p:spPr>
      </p:pic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7056531B-7079-455E-BCF7-DB094C331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66800" y="3771900"/>
            <a:ext cx="10058400" cy="0"/>
          </a:xfrm>
          <a:prstGeom prst="line">
            <a:avLst/>
          </a:prstGeom>
          <a:ln w="38100" cap="sq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F61F2D70-0FC3-41BD-9F38-7F41F01349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254750" y="2743200"/>
            <a:ext cx="0" cy="2066925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ço Reservado para Data 3">
            <a:extLst>
              <a:ext uri="{FF2B5EF4-FFF2-40B4-BE49-F238E27FC236}">
                <a16:creationId xmlns:a16="http://schemas.microsoft.com/office/drawing/2014/main" id="{17210727-8680-449A-9AC7-094F823C71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dirty="0"/>
              <a:t>20AA</a:t>
            </a:r>
          </a:p>
        </p:txBody>
      </p:sp>
      <p:sp>
        <p:nvSpPr>
          <p:cNvPr id="18" name="Espaço Reservado para Rodapé 4">
            <a:extLst>
              <a:ext uri="{FF2B5EF4-FFF2-40B4-BE49-F238E27FC236}">
                <a16:creationId xmlns:a16="http://schemas.microsoft.com/office/drawing/2014/main" id="{C53C0381-DF18-4C74-B221-470356502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8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19" name="Espaço Reservado para o Número do Slide 5">
            <a:extLst>
              <a:ext uri="{FF2B5EF4-FFF2-40B4-BE49-F238E27FC236}">
                <a16:creationId xmlns:a16="http://schemas.microsoft.com/office/drawing/2014/main" id="{6338C9D5-18F2-4E98-9B4B-F691BC24D01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86500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ção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0" y="898524"/>
            <a:ext cx="6800850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0CBECFE1-9F80-4EFE-9699-3A240475E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93623" y="-983359"/>
            <a:ext cx="5242592" cy="7843456"/>
            <a:chOff x="-193623" y="-983359"/>
            <a:chExt cx="5242592" cy="7843456"/>
          </a:xfrm>
        </p:grpSpPr>
        <p:pic>
          <p:nvPicPr>
            <p:cNvPr id="26" name="Elemento gráfico 25">
              <a:extLst>
                <a:ext uri="{FF2B5EF4-FFF2-40B4-BE49-F238E27FC236}">
                  <a16:creationId xmlns:a16="http://schemas.microsoft.com/office/drawing/2014/main" id="{E1BC9BFE-80C0-4DA9-92DB-070C41E412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8097646">
              <a:off x="1569916" y="-983359"/>
              <a:ext cx="2029968" cy="2029968"/>
            </a:xfrm>
            <a:prstGeom prst="rect">
              <a:avLst/>
            </a:prstGeom>
          </p:spPr>
        </p:pic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3B73C61F-3D48-4791-8280-D98D2C01E0C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3489227">
              <a:off x="3019001" y="3357927"/>
              <a:ext cx="2029968" cy="2029968"/>
            </a:xfrm>
            <a:prstGeom prst="rect">
              <a:avLst/>
            </a:prstGeom>
          </p:spPr>
        </p:pic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E5E36EA0-9B77-4A31-A56A-93DEC2F87C2C}"/>
                </a:ext>
              </a:extLst>
            </p:cNvPr>
            <p:cNvGrpSpPr/>
            <p:nvPr userDrawn="1"/>
          </p:nvGrpSpPr>
          <p:grpSpPr>
            <a:xfrm>
              <a:off x="-193623" y="458228"/>
              <a:ext cx="4229571" cy="6401869"/>
              <a:chOff x="-193623" y="458228"/>
              <a:chExt cx="4229571" cy="6401869"/>
            </a:xfrm>
          </p:grpSpPr>
          <p:sp>
            <p:nvSpPr>
              <p:cNvPr id="8" name="Retângulo 23">
                <a:extLst>
                  <a:ext uri="{FF2B5EF4-FFF2-40B4-BE49-F238E27FC236}">
                    <a16:creationId xmlns:a16="http://schemas.microsoft.com/office/drawing/2014/main" id="{F5ED01E4-35BF-4165-86B2-E3BDFD91DEE3}"/>
                  </a:ext>
                </a:extLst>
              </p:cNvPr>
              <p:cNvSpPr/>
              <p:nvPr userDrawn="1"/>
            </p:nvSpPr>
            <p:spPr>
              <a:xfrm rot="13508190">
                <a:off x="141725" y="458228"/>
                <a:ext cx="2029968" cy="2029968"/>
              </a:xfrm>
              <a:custGeom>
                <a:avLst/>
                <a:gdLst>
                  <a:gd name="connsiteX0" fmla="*/ 0 w 2029968"/>
                  <a:gd name="connsiteY0" fmla="*/ 0 h 2029968"/>
                  <a:gd name="connsiteX1" fmla="*/ 2029968 w 2029968"/>
                  <a:gd name="connsiteY1" fmla="*/ 0 h 2029968"/>
                  <a:gd name="connsiteX2" fmla="*/ 2029968 w 2029968"/>
                  <a:gd name="connsiteY2" fmla="*/ 2029968 h 2029968"/>
                  <a:gd name="connsiteX3" fmla="*/ 0 w 2029968"/>
                  <a:gd name="connsiteY3" fmla="*/ 2029968 h 2029968"/>
                  <a:gd name="connsiteX4" fmla="*/ 0 w 2029968"/>
                  <a:gd name="connsiteY4" fmla="*/ 0 h 2029968"/>
                  <a:gd name="connsiteX0" fmla="*/ 0 w 2029968"/>
                  <a:gd name="connsiteY0" fmla="*/ 0 h 2029968"/>
                  <a:gd name="connsiteX1" fmla="*/ 2029968 w 2029968"/>
                  <a:gd name="connsiteY1" fmla="*/ 2029968 h 2029968"/>
                  <a:gd name="connsiteX2" fmla="*/ 0 w 2029968"/>
                  <a:gd name="connsiteY2" fmla="*/ 2029968 h 2029968"/>
                  <a:gd name="connsiteX3" fmla="*/ 0 w 2029968"/>
                  <a:gd name="connsiteY3" fmla="*/ 0 h 2029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9968" h="2029968">
                    <a:moveTo>
                      <a:pt x="0" y="0"/>
                    </a:moveTo>
                    <a:lnTo>
                      <a:pt x="2029968" y="2029968"/>
                    </a:lnTo>
                    <a:lnTo>
                      <a:pt x="0" y="20299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pic>
            <p:nvPicPr>
              <p:cNvPr id="9" name="Elemento gráfico 8">
                <a:extLst>
                  <a:ext uri="{FF2B5EF4-FFF2-40B4-BE49-F238E27FC236}">
                    <a16:creationId xmlns:a16="http://schemas.microsoft.com/office/drawing/2014/main" id="{B7E6DD28-C71B-4484-973A-D12A2773000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18902533">
                <a:off x="1574706" y="1900474"/>
                <a:ext cx="2029968" cy="2029968"/>
              </a:xfrm>
              <a:prstGeom prst="rect">
                <a:avLst/>
              </a:prstGeom>
            </p:spPr>
          </p:pic>
          <p:sp>
            <p:nvSpPr>
              <p:cNvPr id="11" name="Retângulo 23">
                <a:extLst>
                  <a:ext uri="{FF2B5EF4-FFF2-40B4-BE49-F238E27FC236}">
                    <a16:creationId xmlns:a16="http://schemas.microsoft.com/office/drawing/2014/main" id="{AB403917-256D-4254-A12F-F8BD19470C42}"/>
                  </a:ext>
                </a:extLst>
              </p:cNvPr>
              <p:cNvSpPr/>
              <p:nvPr userDrawn="1"/>
            </p:nvSpPr>
            <p:spPr>
              <a:xfrm rot="18900000">
                <a:off x="1580257" y="1923515"/>
                <a:ext cx="2029968" cy="2029968"/>
              </a:xfrm>
              <a:custGeom>
                <a:avLst/>
                <a:gdLst>
                  <a:gd name="connsiteX0" fmla="*/ 0 w 2029968"/>
                  <a:gd name="connsiteY0" fmla="*/ 0 h 2029968"/>
                  <a:gd name="connsiteX1" fmla="*/ 2029968 w 2029968"/>
                  <a:gd name="connsiteY1" fmla="*/ 0 h 2029968"/>
                  <a:gd name="connsiteX2" fmla="*/ 2029968 w 2029968"/>
                  <a:gd name="connsiteY2" fmla="*/ 2029968 h 2029968"/>
                  <a:gd name="connsiteX3" fmla="*/ 0 w 2029968"/>
                  <a:gd name="connsiteY3" fmla="*/ 2029968 h 2029968"/>
                  <a:gd name="connsiteX4" fmla="*/ 0 w 2029968"/>
                  <a:gd name="connsiteY4" fmla="*/ 0 h 2029968"/>
                  <a:gd name="connsiteX0" fmla="*/ 0 w 2029968"/>
                  <a:gd name="connsiteY0" fmla="*/ 0 h 2029968"/>
                  <a:gd name="connsiteX1" fmla="*/ 2029968 w 2029968"/>
                  <a:gd name="connsiteY1" fmla="*/ 2029968 h 2029968"/>
                  <a:gd name="connsiteX2" fmla="*/ 0 w 2029968"/>
                  <a:gd name="connsiteY2" fmla="*/ 2029968 h 2029968"/>
                  <a:gd name="connsiteX3" fmla="*/ 0 w 2029968"/>
                  <a:gd name="connsiteY3" fmla="*/ 0 h 20299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29968" h="2029968">
                    <a:moveTo>
                      <a:pt x="0" y="0"/>
                    </a:moveTo>
                    <a:lnTo>
                      <a:pt x="2029968" y="2029968"/>
                    </a:lnTo>
                    <a:lnTo>
                      <a:pt x="0" y="20299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pic>
            <p:nvPicPr>
              <p:cNvPr id="12" name="Elemento gráfico 11">
                <a:extLst>
                  <a:ext uri="{FF2B5EF4-FFF2-40B4-BE49-F238E27FC236}">
                    <a16:creationId xmlns:a16="http://schemas.microsoft.com/office/drawing/2014/main" id="{EB06A536-5FCB-4761-9EFF-D54BE44B1FD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 rot="2708786">
                <a:off x="145529" y="3355869"/>
                <a:ext cx="2029968" cy="2029968"/>
              </a:xfrm>
              <a:prstGeom prst="rect">
                <a:avLst/>
              </a:prstGeom>
            </p:spPr>
          </p:pic>
          <p:grpSp>
            <p:nvGrpSpPr>
              <p:cNvPr id="21" name="Grupo 20">
                <a:extLst>
                  <a:ext uri="{FF2B5EF4-FFF2-40B4-BE49-F238E27FC236}">
                    <a16:creationId xmlns:a16="http://schemas.microsoft.com/office/drawing/2014/main" id="{94213EEF-F759-4045-9F53-49C1B4ECED53}"/>
                  </a:ext>
                </a:extLst>
              </p:cNvPr>
              <p:cNvGrpSpPr/>
              <p:nvPr userDrawn="1"/>
            </p:nvGrpSpPr>
            <p:grpSpPr>
              <a:xfrm>
                <a:off x="1159403" y="5806395"/>
                <a:ext cx="2870810" cy="1000774"/>
                <a:chOff x="-13699" y="5839164"/>
                <a:chExt cx="2862790" cy="1000774"/>
              </a:xfrm>
            </p:grpSpPr>
            <p:sp>
              <p:nvSpPr>
                <p:cNvPr id="91" name="Forma livre: Forma 90">
                  <a:extLst>
                    <a:ext uri="{FF2B5EF4-FFF2-40B4-BE49-F238E27FC236}">
                      <a16:creationId xmlns:a16="http://schemas.microsoft.com/office/drawing/2014/main" id="{2EA4D38A-6ACD-4296-B454-E5BD7EAC7990}"/>
                    </a:ext>
                  </a:extLst>
                </p:cNvPr>
                <p:cNvSpPr/>
                <p:nvPr userDrawn="1"/>
              </p:nvSpPr>
              <p:spPr>
                <a:xfrm>
                  <a:off x="-13699" y="5839164"/>
                  <a:ext cx="2862790" cy="28868"/>
                </a:xfrm>
                <a:custGeom>
                  <a:avLst/>
                  <a:gdLst>
                    <a:gd name="connsiteX0" fmla="*/ 0 w 2862790"/>
                    <a:gd name="connsiteY0" fmla="*/ 0 h 28868"/>
                    <a:gd name="connsiteX1" fmla="*/ 2862790 w 2862790"/>
                    <a:gd name="connsiteY1" fmla="*/ 0 h 28868"/>
                    <a:gd name="connsiteX2" fmla="*/ 2833921 w 2862790"/>
                    <a:gd name="connsiteY2" fmla="*/ 28868 h 28868"/>
                    <a:gd name="connsiteX3" fmla="*/ 28868 w 2862790"/>
                    <a:gd name="connsiteY3" fmla="*/ 28868 h 28868"/>
                    <a:gd name="connsiteX4" fmla="*/ 0 w 2862790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62790" h="28868">
                      <a:moveTo>
                        <a:pt x="0" y="0"/>
                      </a:moveTo>
                      <a:lnTo>
                        <a:pt x="2862790" y="0"/>
                      </a:lnTo>
                      <a:lnTo>
                        <a:pt x="2833921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 dirty="0"/>
                </a:p>
              </p:txBody>
            </p:sp>
            <p:sp>
              <p:nvSpPr>
                <p:cNvPr id="90" name="Forma livre: Forma 89">
                  <a:extLst>
                    <a:ext uri="{FF2B5EF4-FFF2-40B4-BE49-F238E27FC236}">
                      <a16:creationId xmlns:a16="http://schemas.microsoft.com/office/drawing/2014/main" id="{74E32D04-F635-443B-B642-A509F0473CB5}"/>
                    </a:ext>
                  </a:extLst>
                </p:cNvPr>
                <p:cNvSpPr/>
                <p:nvPr userDrawn="1"/>
              </p:nvSpPr>
              <p:spPr>
                <a:xfrm>
                  <a:off x="47246" y="5900109"/>
                  <a:ext cx="2740900" cy="28868"/>
                </a:xfrm>
                <a:custGeom>
                  <a:avLst/>
                  <a:gdLst>
                    <a:gd name="connsiteX0" fmla="*/ 0 w 2740900"/>
                    <a:gd name="connsiteY0" fmla="*/ 0 h 28868"/>
                    <a:gd name="connsiteX1" fmla="*/ 2740900 w 2740900"/>
                    <a:gd name="connsiteY1" fmla="*/ 0 h 28868"/>
                    <a:gd name="connsiteX2" fmla="*/ 2712032 w 2740900"/>
                    <a:gd name="connsiteY2" fmla="*/ 28868 h 28868"/>
                    <a:gd name="connsiteX3" fmla="*/ 28868 w 2740900"/>
                    <a:gd name="connsiteY3" fmla="*/ 28868 h 28868"/>
                    <a:gd name="connsiteX4" fmla="*/ 0 w 2740900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40900" h="28868">
                      <a:moveTo>
                        <a:pt x="0" y="0"/>
                      </a:moveTo>
                      <a:lnTo>
                        <a:pt x="2740900" y="0"/>
                      </a:lnTo>
                      <a:lnTo>
                        <a:pt x="2712032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 dirty="0"/>
                </a:p>
              </p:txBody>
            </p:sp>
            <p:sp>
              <p:nvSpPr>
                <p:cNvPr id="89" name="Forma livre: Forma 88">
                  <a:extLst>
                    <a:ext uri="{FF2B5EF4-FFF2-40B4-BE49-F238E27FC236}">
                      <a16:creationId xmlns:a16="http://schemas.microsoft.com/office/drawing/2014/main" id="{C95F7659-0C0B-4798-8392-E6B36B62DEA4}"/>
                    </a:ext>
                  </a:extLst>
                </p:cNvPr>
                <p:cNvSpPr/>
                <p:nvPr userDrawn="1"/>
              </p:nvSpPr>
              <p:spPr>
                <a:xfrm>
                  <a:off x="108992" y="5960251"/>
                  <a:ext cx="2619012" cy="29671"/>
                </a:xfrm>
                <a:custGeom>
                  <a:avLst/>
                  <a:gdLst>
                    <a:gd name="connsiteX0" fmla="*/ 0 w 2619012"/>
                    <a:gd name="connsiteY0" fmla="*/ 0 h 29671"/>
                    <a:gd name="connsiteX1" fmla="*/ 2619012 w 2619012"/>
                    <a:gd name="connsiteY1" fmla="*/ 0 h 29671"/>
                    <a:gd name="connsiteX2" fmla="*/ 2590143 w 2619012"/>
                    <a:gd name="connsiteY2" fmla="*/ 28868 h 29671"/>
                    <a:gd name="connsiteX3" fmla="*/ 28067 w 2619012"/>
                    <a:gd name="connsiteY3" fmla="*/ 29671 h 29671"/>
                    <a:gd name="connsiteX4" fmla="*/ 28869 w 2619012"/>
                    <a:gd name="connsiteY4" fmla="*/ 28869 h 29671"/>
                    <a:gd name="connsiteX5" fmla="*/ 0 w 2619012"/>
                    <a:gd name="connsiteY5" fmla="*/ 0 h 29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19012" h="29671">
                      <a:moveTo>
                        <a:pt x="0" y="0"/>
                      </a:moveTo>
                      <a:lnTo>
                        <a:pt x="2619012" y="0"/>
                      </a:lnTo>
                      <a:lnTo>
                        <a:pt x="2590143" y="28868"/>
                      </a:lnTo>
                      <a:lnTo>
                        <a:pt x="28067" y="29671"/>
                      </a:lnTo>
                      <a:lnTo>
                        <a:pt x="28869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 dirty="0"/>
                </a:p>
              </p:txBody>
            </p:sp>
            <p:sp>
              <p:nvSpPr>
                <p:cNvPr id="88" name="Forma livre: Forma 87">
                  <a:extLst>
                    <a:ext uri="{FF2B5EF4-FFF2-40B4-BE49-F238E27FC236}">
                      <a16:creationId xmlns:a16="http://schemas.microsoft.com/office/drawing/2014/main" id="{ABB69ABA-A9D2-4649-A1AB-E12AA2D2C8E7}"/>
                    </a:ext>
                  </a:extLst>
                </p:cNvPr>
                <p:cNvSpPr/>
                <p:nvPr userDrawn="1"/>
              </p:nvSpPr>
              <p:spPr>
                <a:xfrm>
                  <a:off x="169937" y="6021196"/>
                  <a:ext cx="2497122" cy="29670"/>
                </a:xfrm>
                <a:custGeom>
                  <a:avLst/>
                  <a:gdLst>
                    <a:gd name="connsiteX0" fmla="*/ 0 w 2497122"/>
                    <a:gd name="connsiteY0" fmla="*/ 0 h 29670"/>
                    <a:gd name="connsiteX1" fmla="*/ 2497122 w 2497122"/>
                    <a:gd name="connsiteY1" fmla="*/ 0 h 29670"/>
                    <a:gd name="connsiteX2" fmla="*/ 2468254 w 2497122"/>
                    <a:gd name="connsiteY2" fmla="*/ 28868 h 29670"/>
                    <a:gd name="connsiteX3" fmla="*/ 28066 w 2497122"/>
                    <a:gd name="connsiteY3" fmla="*/ 29670 h 29670"/>
                    <a:gd name="connsiteX4" fmla="*/ 28868 w 2497122"/>
                    <a:gd name="connsiteY4" fmla="*/ 28868 h 29670"/>
                    <a:gd name="connsiteX5" fmla="*/ 0 w 2497122"/>
                    <a:gd name="connsiteY5" fmla="*/ 0 h 29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497122" h="29670">
                      <a:moveTo>
                        <a:pt x="0" y="0"/>
                      </a:moveTo>
                      <a:lnTo>
                        <a:pt x="2497122" y="0"/>
                      </a:lnTo>
                      <a:lnTo>
                        <a:pt x="2468254" y="28868"/>
                      </a:lnTo>
                      <a:lnTo>
                        <a:pt x="28066" y="29670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 dirty="0"/>
                </a:p>
              </p:txBody>
            </p:sp>
            <p:sp>
              <p:nvSpPr>
                <p:cNvPr id="87" name="Forma livre: Forma 86">
                  <a:extLst>
                    <a:ext uri="{FF2B5EF4-FFF2-40B4-BE49-F238E27FC236}">
                      <a16:creationId xmlns:a16="http://schemas.microsoft.com/office/drawing/2014/main" id="{8B88CE23-E34F-470C-8C56-46C08322365F}"/>
                    </a:ext>
                  </a:extLst>
                </p:cNvPr>
                <p:cNvSpPr/>
                <p:nvPr userDrawn="1"/>
              </p:nvSpPr>
              <p:spPr>
                <a:xfrm>
                  <a:off x="229279" y="6082140"/>
                  <a:ext cx="2376837" cy="28869"/>
                </a:xfrm>
                <a:custGeom>
                  <a:avLst/>
                  <a:gdLst>
                    <a:gd name="connsiteX0" fmla="*/ 0 w 2376837"/>
                    <a:gd name="connsiteY0" fmla="*/ 0 h 28869"/>
                    <a:gd name="connsiteX1" fmla="*/ 2376837 w 2376837"/>
                    <a:gd name="connsiteY1" fmla="*/ 0 h 28869"/>
                    <a:gd name="connsiteX2" fmla="*/ 2347968 w 2376837"/>
                    <a:gd name="connsiteY2" fmla="*/ 28868 h 28869"/>
                    <a:gd name="connsiteX3" fmla="*/ 28868 w 2376837"/>
                    <a:gd name="connsiteY3" fmla="*/ 28869 h 28869"/>
                    <a:gd name="connsiteX4" fmla="*/ 0 w 2376837"/>
                    <a:gd name="connsiteY4" fmla="*/ 0 h 28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76837" h="28869">
                      <a:moveTo>
                        <a:pt x="0" y="0"/>
                      </a:moveTo>
                      <a:lnTo>
                        <a:pt x="2376837" y="0"/>
                      </a:lnTo>
                      <a:lnTo>
                        <a:pt x="2347968" y="28868"/>
                      </a:lnTo>
                      <a:lnTo>
                        <a:pt x="28868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 dirty="0"/>
                </a:p>
              </p:txBody>
            </p:sp>
            <p:sp>
              <p:nvSpPr>
                <p:cNvPr id="86" name="Forma livre: Forma 85">
                  <a:extLst>
                    <a:ext uri="{FF2B5EF4-FFF2-40B4-BE49-F238E27FC236}">
                      <a16:creationId xmlns:a16="http://schemas.microsoft.com/office/drawing/2014/main" id="{75BCEDE2-961E-42E0-AF9C-3D070C974007}"/>
                    </a:ext>
                  </a:extLst>
                </p:cNvPr>
                <p:cNvSpPr/>
                <p:nvPr userDrawn="1"/>
              </p:nvSpPr>
              <p:spPr>
                <a:xfrm>
                  <a:off x="290222" y="6143085"/>
                  <a:ext cx="2254948" cy="28868"/>
                </a:xfrm>
                <a:custGeom>
                  <a:avLst/>
                  <a:gdLst>
                    <a:gd name="connsiteX0" fmla="*/ 0 w 2254948"/>
                    <a:gd name="connsiteY0" fmla="*/ 0 h 28868"/>
                    <a:gd name="connsiteX1" fmla="*/ 2254948 w 2254948"/>
                    <a:gd name="connsiteY1" fmla="*/ 0 h 28868"/>
                    <a:gd name="connsiteX2" fmla="*/ 2226080 w 2254948"/>
                    <a:gd name="connsiteY2" fmla="*/ 28868 h 28868"/>
                    <a:gd name="connsiteX3" fmla="*/ 28868 w 2254948"/>
                    <a:gd name="connsiteY3" fmla="*/ 28868 h 28868"/>
                    <a:gd name="connsiteX4" fmla="*/ 0 w 2254948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54948" h="28868">
                      <a:moveTo>
                        <a:pt x="0" y="0"/>
                      </a:moveTo>
                      <a:lnTo>
                        <a:pt x="2254948" y="0"/>
                      </a:lnTo>
                      <a:lnTo>
                        <a:pt x="2226080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 dirty="0"/>
                </a:p>
              </p:txBody>
            </p:sp>
            <p:sp>
              <p:nvSpPr>
                <p:cNvPr id="85" name="Forma livre: Forma 84">
                  <a:extLst>
                    <a:ext uri="{FF2B5EF4-FFF2-40B4-BE49-F238E27FC236}">
                      <a16:creationId xmlns:a16="http://schemas.microsoft.com/office/drawing/2014/main" id="{FB930397-7A2A-4C50-9EC9-7E3107D065D2}"/>
                    </a:ext>
                  </a:extLst>
                </p:cNvPr>
                <p:cNvSpPr/>
                <p:nvPr userDrawn="1"/>
              </p:nvSpPr>
              <p:spPr>
                <a:xfrm>
                  <a:off x="351970" y="6203227"/>
                  <a:ext cx="2133059" cy="29671"/>
                </a:xfrm>
                <a:custGeom>
                  <a:avLst/>
                  <a:gdLst>
                    <a:gd name="connsiteX0" fmla="*/ 2133059 w 2133059"/>
                    <a:gd name="connsiteY0" fmla="*/ 0 h 29671"/>
                    <a:gd name="connsiteX1" fmla="*/ 2104190 w 2133059"/>
                    <a:gd name="connsiteY1" fmla="*/ 28869 h 29671"/>
                    <a:gd name="connsiteX2" fmla="*/ 28066 w 2133059"/>
                    <a:gd name="connsiteY2" fmla="*/ 29671 h 29671"/>
                    <a:gd name="connsiteX3" fmla="*/ 28868 w 2133059"/>
                    <a:gd name="connsiteY3" fmla="*/ 28869 h 29671"/>
                    <a:gd name="connsiteX4" fmla="*/ 0 w 2133059"/>
                    <a:gd name="connsiteY4" fmla="*/ 1 h 29671"/>
                    <a:gd name="connsiteX5" fmla="*/ 2133059 w 2133059"/>
                    <a:gd name="connsiteY5" fmla="*/ 0 h 29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133059" h="29671">
                      <a:moveTo>
                        <a:pt x="2133059" y="0"/>
                      </a:moveTo>
                      <a:lnTo>
                        <a:pt x="2104190" y="28869"/>
                      </a:lnTo>
                      <a:lnTo>
                        <a:pt x="28066" y="29671"/>
                      </a:lnTo>
                      <a:lnTo>
                        <a:pt x="28868" y="28869"/>
                      </a:lnTo>
                      <a:lnTo>
                        <a:pt x="0" y="1"/>
                      </a:lnTo>
                      <a:lnTo>
                        <a:pt x="2133059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 dirty="0"/>
                </a:p>
              </p:txBody>
            </p:sp>
            <p:sp>
              <p:nvSpPr>
                <p:cNvPr id="84" name="Forma livre: Forma 83">
                  <a:extLst>
                    <a:ext uri="{FF2B5EF4-FFF2-40B4-BE49-F238E27FC236}">
                      <a16:creationId xmlns:a16="http://schemas.microsoft.com/office/drawing/2014/main" id="{8CA98174-D81B-4241-92F9-D0D2028FFEA9}"/>
                    </a:ext>
                  </a:extLst>
                </p:cNvPr>
                <p:cNvSpPr/>
                <p:nvPr userDrawn="1"/>
              </p:nvSpPr>
              <p:spPr>
                <a:xfrm>
                  <a:off x="411310" y="6264172"/>
                  <a:ext cx="2012774" cy="28868"/>
                </a:xfrm>
                <a:custGeom>
                  <a:avLst/>
                  <a:gdLst>
                    <a:gd name="connsiteX0" fmla="*/ 0 w 2012774"/>
                    <a:gd name="connsiteY0" fmla="*/ 0 h 28868"/>
                    <a:gd name="connsiteX1" fmla="*/ 2012774 w 2012774"/>
                    <a:gd name="connsiteY1" fmla="*/ 0 h 28868"/>
                    <a:gd name="connsiteX2" fmla="*/ 1983905 w 2012774"/>
                    <a:gd name="connsiteY2" fmla="*/ 28868 h 28868"/>
                    <a:gd name="connsiteX3" fmla="*/ 28868 w 2012774"/>
                    <a:gd name="connsiteY3" fmla="*/ 28868 h 28868"/>
                    <a:gd name="connsiteX4" fmla="*/ 0 w 2012774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12774" h="28868">
                      <a:moveTo>
                        <a:pt x="0" y="0"/>
                      </a:moveTo>
                      <a:lnTo>
                        <a:pt x="2012774" y="0"/>
                      </a:lnTo>
                      <a:lnTo>
                        <a:pt x="1983905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 dirty="0"/>
                </a:p>
              </p:txBody>
            </p:sp>
            <p:sp>
              <p:nvSpPr>
                <p:cNvPr id="83" name="Forma livre: Forma 82">
                  <a:extLst>
                    <a:ext uri="{FF2B5EF4-FFF2-40B4-BE49-F238E27FC236}">
                      <a16:creationId xmlns:a16="http://schemas.microsoft.com/office/drawing/2014/main" id="{E4CE4FB8-5E60-4288-B2FA-CF9316ED449F}"/>
                    </a:ext>
                  </a:extLst>
                </p:cNvPr>
                <p:cNvSpPr/>
                <p:nvPr userDrawn="1"/>
              </p:nvSpPr>
              <p:spPr>
                <a:xfrm>
                  <a:off x="472255" y="6325117"/>
                  <a:ext cx="1890884" cy="28868"/>
                </a:xfrm>
                <a:custGeom>
                  <a:avLst/>
                  <a:gdLst>
                    <a:gd name="connsiteX0" fmla="*/ 0 w 1890884"/>
                    <a:gd name="connsiteY0" fmla="*/ 0 h 28868"/>
                    <a:gd name="connsiteX1" fmla="*/ 1890884 w 1890884"/>
                    <a:gd name="connsiteY1" fmla="*/ 0 h 28868"/>
                    <a:gd name="connsiteX2" fmla="*/ 1862016 w 1890884"/>
                    <a:gd name="connsiteY2" fmla="*/ 28868 h 28868"/>
                    <a:gd name="connsiteX3" fmla="*/ 28868 w 1890884"/>
                    <a:gd name="connsiteY3" fmla="*/ 28868 h 28868"/>
                    <a:gd name="connsiteX4" fmla="*/ 0 w 1890884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0884" h="28868">
                      <a:moveTo>
                        <a:pt x="0" y="0"/>
                      </a:moveTo>
                      <a:lnTo>
                        <a:pt x="1890884" y="0"/>
                      </a:lnTo>
                      <a:lnTo>
                        <a:pt x="1862016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 dirty="0"/>
                </a:p>
              </p:txBody>
            </p:sp>
            <p:sp>
              <p:nvSpPr>
                <p:cNvPr id="82" name="Forma Livre: Forma 81">
                  <a:extLst>
                    <a:ext uri="{FF2B5EF4-FFF2-40B4-BE49-F238E27FC236}">
                      <a16:creationId xmlns:a16="http://schemas.microsoft.com/office/drawing/2014/main" id="{6F69FE5C-0AF0-42F6-A721-9E2244C967AA}"/>
                    </a:ext>
                  </a:extLst>
                </p:cNvPr>
                <p:cNvSpPr/>
                <p:nvPr userDrawn="1"/>
              </p:nvSpPr>
              <p:spPr>
                <a:xfrm>
                  <a:off x="533199" y="6386061"/>
                  <a:ext cx="1768996" cy="28869"/>
                </a:xfrm>
                <a:custGeom>
                  <a:avLst/>
                  <a:gdLst>
                    <a:gd name="connsiteX0" fmla="*/ 0 w 1768996"/>
                    <a:gd name="connsiteY0" fmla="*/ 0 h 28869"/>
                    <a:gd name="connsiteX1" fmla="*/ 1768996 w 1768996"/>
                    <a:gd name="connsiteY1" fmla="*/ 0 h 28869"/>
                    <a:gd name="connsiteX2" fmla="*/ 1740128 w 1768996"/>
                    <a:gd name="connsiteY2" fmla="*/ 28868 h 28869"/>
                    <a:gd name="connsiteX3" fmla="*/ 28869 w 1768996"/>
                    <a:gd name="connsiteY3" fmla="*/ 28869 h 28869"/>
                    <a:gd name="connsiteX4" fmla="*/ 0 w 1768996"/>
                    <a:gd name="connsiteY4" fmla="*/ 0 h 28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68996" h="28869">
                      <a:moveTo>
                        <a:pt x="0" y="0"/>
                      </a:moveTo>
                      <a:lnTo>
                        <a:pt x="1768996" y="0"/>
                      </a:lnTo>
                      <a:lnTo>
                        <a:pt x="1740128" y="28868"/>
                      </a:lnTo>
                      <a:lnTo>
                        <a:pt x="28869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 dirty="0"/>
                </a:p>
              </p:txBody>
            </p:sp>
            <p:sp>
              <p:nvSpPr>
                <p:cNvPr id="81" name="Forma livre: Forma 80">
                  <a:extLst>
                    <a:ext uri="{FF2B5EF4-FFF2-40B4-BE49-F238E27FC236}">
                      <a16:creationId xmlns:a16="http://schemas.microsoft.com/office/drawing/2014/main" id="{E8311083-D41B-4770-B6A9-AFA83AAF2885}"/>
                    </a:ext>
                  </a:extLst>
                </p:cNvPr>
                <p:cNvSpPr/>
                <p:nvPr userDrawn="1"/>
              </p:nvSpPr>
              <p:spPr>
                <a:xfrm>
                  <a:off x="594946" y="6446204"/>
                  <a:ext cx="1647106" cy="29670"/>
                </a:xfrm>
                <a:custGeom>
                  <a:avLst/>
                  <a:gdLst>
                    <a:gd name="connsiteX0" fmla="*/ 0 w 1647106"/>
                    <a:gd name="connsiteY0" fmla="*/ 0 h 29670"/>
                    <a:gd name="connsiteX1" fmla="*/ 1647106 w 1647106"/>
                    <a:gd name="connsiteY1" fmla="*/ 0 h 29670"/>
                    <a:gd name="connsiteX2" fmla="*/ 1618238 w 1647106"/>
                    <a:gd name="connsiteY2" fmla="*/ 28868 h 29670"/>
                    <a:gd name="connsiteX3" fmla="*/ 28066 w 1647106"/>
                    <a:gd name="connsiteY3" fmla="*/ 29670 h 29670"/>
                    <a:gd name="connsiteX4" fmla="*/ 28868 w 1647106"/>
                    <a:gd name="connsiteY4" fmla="*/ 28868 h 29670"/>
                    <a:gd name="connsiteX5" fmla="*/ 0 w 1647106"/>
                    <a:gd name="connsiteY5" fmla="*/ 0 h 29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647106" h="29670">
                      <a:moveTo>
                        <a:pt x="0" y="0"/>
                      </a:moveTo>
                      <a:lnTo>
                        <a:pt x="1647106" y="0"/>
                      </a:lnTo>
                      <a:lnTo>
                        <a:pt x="1618238" y="28868"/>
                      </a:lnTo>
                      <a:lnTo>
                        <a:pt x="28066" y="29670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 dirty="0"/>
                </a:p>
              </p:txBody>
            </p:sp>
            <p:sp>
              <p:nvSpPr>
                <p:cNvPr id="80" name="Forma livre: Forma 79">
                  <a:extLst>
                    <a:ext uri="{FF2B5EF4-FFF2-40B4-BE49-F238E27FC236}">
                      <a16:creationId xmlns:a16="http://schemas.microsoft.com/office/drawing/2014/main" id="{730A62EE-9416-445D-B0B2-018F008614B8}"/>
                    </a:ext>
                  </a:extLst>
                </p:cNvPr>
                <p:cNvSpPr/>
                <p:nvPr userDrawn="1"/>
              </p:nvSpPr>
              <p:spPr>
                <a:xfrm>
                  <a:off x="654287" y="6507148"/>
                  <a:ext cx="1526821" cy="28869"/>
                </a:xfrm>
                <a:custGeom>
                  <a:avLst/>
                  <a:gdLst>
                    <a:gd name="connsiteX0" fmla="*/ 0 w 1526821"/>
                    <a:gd name="connsiteY0" fmla="*/ 0 h 28869"/>
                    <a:gd name="connsiteX1" fmla="*/ 1526821 w 1526821"/>
                    <a:gd name="connsiteY1" fmla="*/ 0 h 28869"/>
                    <a:gd name="connsiteX2" fmla="*/ 1497952 w 1526821"/>
                    <a:gd name="connsiteY2" fmla="*/ 28868 h 28869"/>
                    <a:gd name="connsiteX3" fmla="*/ 28868 w 1526821"/>
                    <a:gd name="connsiteY3" fmla="*/ 28869 h 28869"/>
                    <a:gd name="connsiteX4" fmla="*/ 0 w 1526821"/>
                    <a:gd name="connsiteY4" fmla="*/ 0 h 28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26821" h="28869">
                      <a:moveTo>
                        <a:pt x="0" y="0"/>
                      </a:moveTo>
                      <a:lnTo>
                        <a:pt x="1526821" y="0"/>
                      </a:lnTo>
                      <a:lnTo>
                        <a:pt x="1497952" y="28868"/>
                      </a:lnTo>
                      <a:lnTo>
                        <a:pt x="28868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 dirty="0"/>
                </a:p>
              </p:txBody>
            </p:sp>
            <p:sp>
              <p:nvSpPr>
                <p:cNvPr id="79" name="Forma livre: Forma 78">
                  <a:extLst>
                    <a:ext uri="{FF2B5EF4-FFF2-40B4-BE49-F238E27FC236}">
                      <a16:creationId xmlns:a16="http://schemas.microsoft.com/office/drawing/2014/main" id="{4A92E211-EBEF-4E62-97FD-46ECC42436DF}"/>
                    </a:ext>
                  </a:extLst>
                </p:cNvPr>
                <p:cNvSpPr/>
                <p:nvPr userDrawn="1"/>
              </p:nvSpPr>
              <p:spPr>
                <a:xfrm>
                  <a:off x="715231" y="6568093"/>
                  <a:ext cx="1404932" cy="28868"/>
                </a:xfrm>
                <a:custGeom>
                  <a:avLst/>
                  <a:gdLst>
                    <a:gd name="connsiteX0" fmla="*/ 0 w 1404932"/>
                    <a:gd name="connsiteY0" fmla="*/ 0 h 28868"/>
                    <a:gd name="connsiteX1" fmla="*/ 1404932 w 1404932"/>
                    <a:gd name="connsiteY1" fmla="*/ 0 h 28868"/>
                    <a:gd name="connsiteX2" fmla="*/ 1376064 w 1404932"/>
                    <a:gd name="connsiteY2" fmla="*/ 28868 h 28868"/>
                    <a:gd name="connsiteX3" fmla="*/ 28868 w 1404932"/>
                    <a:gd name="connsiteY3" fmla="*/ 28868 h 28868"/>
                    <a:gd name="connsiteX4" fmla="*/ 0 w 1404932"/>
                    <a:gd name="connsiteY4" fmla="*/ 0 h 28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04932" h="28868">
                      <a:moveTo>
                        <a:pt x="0" y="0"/>
                      </a:moveTo>
                      <a:lnTo>
                        <a:pt x="1404932" y="0"/>
                      </a:lnTo>
                      <a:lnTo>
                        <a:pt x="1376064" y="28868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 dirty="0"/>
                </a:p>
              </p:txBody>
            </p:sp>
            <p:sp>
              <p:nvSpPr>
                <p:cNvPr id="78" name="Forma livre: Forma 77">
                  <a:extLst>
                    <a:ext uri="{FF2B5EF4-FFF2-40B4-BE49-F238E27FC236}">
                      <a16:creationId xmlns:a16="http://schemas.microsoft.com/office/drawing/2014/main" id="{CC8A63A1-564C-478A-B490-96E1C76014CC}"/>
                    </a:ext>
                  </a:extLst>
                </p:cNvPr>
                <p:cNvSpPr/>
                <p:nvPr userDrawn="1"/>
              </p:nvSpPr>
              <p:spPr>
                <a:xfrm>
                  <a:off x="776977" y="6628235"/>
                  <a:ext cx="1283044" cy="29671"/>
                </a:xfrm>
                <a:custGeom>
                  <a:avLst/>
                  <a:gdLst>
                    <a:gd name="connsiteX0" fmla="*/ 1283044 w 1283044"/>
                    <a:gd name="connsiteY0" fmla="*/ 0 h 29671"/>
                    <a:gd name="connsiteX1" fmla="*/ 1254175 w 1283044"/>
                    <a:gd name="connsiteY1" fmla="*/ 28869 h 29671"/>
                    <a:gd name="connsiteX2" fmla="*/ 28067 w 1283044"/>
                    <a:gd name="connsiteY2" fmla="*/ 29671 h 29671"/>
                    <a:gd name="connsiteX3" fmla="*/ 28869 w 1283044"/>
                    <a:gd name="connsiteY3" fmla="*/ 28869 h 29671"/>
                    <a:gd name="connsiteX4" fmla="*/ 0 w 1283044"/>
                    <a:gd name="connsiteY4" fmla="*/ 1 h 29671"/>
                    <a:gd name="connsiteX5" fmla="*/ 1283044 w 1283044"/>
                    <a:gd name="connsiteY5" fmla="*/ 0 h 29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283044" h="29671">
                      <a:moveTo>
                        <a:pt x="1283044" y="0"/>
                      </a:moveTo>
                      <a:lnTo>
                        <a:pt x="1254175" y="28869"/>
                      </a:lnTo>
                      <a:lnTo>
                        <a:pt x="28067" y="29671"/>
                      </a:lnTo>
                      <a:lnTo>
                        <a:pt x="28869" y="28869"/>
                      </a:lnTo>
                      <a:lnTo>
                        <a:pt x="0" y="1"/>
                      </a:lnTo>
                      <a:lnTo>
                        <a:pt x="1283044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 dirty="0"/>
                </a:p>
              </p:txBody>
            </p:sp>
            <p:sp>
              <p:nvSpPr>
                <p:cNvPr id="77" name="Forma livre: Forma 76">
                  <a:extLst>
                    <a:ext uri="{FF2B5EF4-FFF2-40B4-BE49-F238E27FC236}">
                      <a16:creationId xmlns:a16="http://schemas.microsoft.com/office/drawing/2014/main" id="{4162FC41-462F-4E99-AACA-F5B9C804FB14}"/>
                    </a:ext>
                  </a:extLst>
                </p:cNvPr>
                <p:cNvSpPr/>
                <p:nvPr userDrawn="1"/>
              </p:nvSpPr>
              <p:spPr>
                <a:xfrm>
                  <a:off x="837922" y="6689180"/>
                  <a:ext cx="1161154" cy="29670"/>
                </a:xfrm>
                <a:custGeom>
                  <a:avLst/>
                  <a:gdLst>
                    <a:gd name="connsiteX0" fmla="*/ 0 w 1161154"/>
                    <a:gd name="connsiteY0" fmla="*/ 0 h 29670"/>
                    <a:gd name="connsiteX1" fmla="*/ 1161154 w 1161154"/>
                    <a:gd name="connsiteY1" fmla="*/ 0 h 29670"/>
                    <a:gd name="connsiteX2" fmla="*/ 1132285 w 1161154"/>
                    <a:gd name="connsiteY2" fmla="*/ 28868 h 29670"/>
                    <a:gd name="connsiteX3" fmla="*/ 28066 w 1161154"/>
                    <a:gd name="connsiteY3" fmla="*/ 29670 h 29670"/>
                    <a:gd name="connsiteX4" fmla="*/ 28868 w 1161154"/>
                    <a:gd name="connsiteY4" fmla="*/ 28868 h 29670"/>
                    <a:gd name="connsiteX5" fmla="*/ 0 w 1161154"/>
                    <a:gd name="connsiteY5" fmla="*/ 0 h 29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61154" h="29670">
                      <a:moveTo>
                        <a:pt x="0" y="0"/>
                      </a:moveTo>
                      <a:lnTo>
                        <a:pt x="1161154" y="0"/>
                      </a:lnTo>
                      <a:lnTo>
                        <a:pt x="1132285" y="28868"/>
                      </a:lnTo>
                      <a:lnTo>
                        <a:pt x="28066" y="29670"/>
                      </a:lnTo>
                      <a:lnTo>
                        <a:pt x="28868" y="288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 dirty="0"/>
                </a:p>
              </p:txBody>
            </p:sp>
            <p:sp>
              <p:nvSpPr>
                <p:cNvPr id="76" name="Forma livre: Forma 75">
                  <a:extLst>
                    <a:ext uri="{FF2B5EF4-FFF2-40B4-BE49-F238E27FC236}">
                      <a16:creationId xmlns:a16="http://schemas.microsoft.com/office/drawing/2014/main" id="{1F9B61AC-B03D-4064-9DE6-9818F53F333C}"/>
                    </a:ext>
                  </a:extLst>
                </p:cNvPr>
                <p:cNvSpPr/>
                <p:nvPr userDrawn="1"/>
              </p:nvSpPr>
              <p:spPr>
                <a:xfrm>
                  <a:off x="897263" y="6750124"/>
                  <a:ext cx="1040868" cy="28869"/>
                </a:xfrm>
                <a:custGeom>
                  <a:avLst/>
                  <a:gdLst>
                    <a:gd name="connsiteX0" fmla="*/ 0 w 1040868"/>
                    <a:gd name="connsiteY0" fmla="*/ 0 h 28869"/>
                    <a:gd name="connsiteX1" fmla="*/ 1040868 w 1040868"/>
                    <a:gd name="connsiteY1" fmla="*/ 0 h 28869"/>
                    <a:gd name="connsiteX2" fmla="*/ 1012000 w 1040868"/>
                    <a:gd name="connsiteY2" fmla="*/ 28869 h 28869"/>
                    <a:gd name="connsiteX3" fmla="*/ 28868 w 1040868"/>
                    <a:gd name="connsiteY3" fmla="*/ 28869 h 28869"/>
                    <a:gd name="connsiteX4" fmla="*/ 0 w 1040868"/>
                    <a:gd name="connsiteY4" fmla="*/ 0 h 28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40868" h="28869">
                      <a:moveTo>
                        <a:pt x="0" y="0"/>
                      </a:moveTo>
                      <a:lnTo>
                        <a:pt x="1040868" y="0"/>
                      </a:lnTo>
                      <a:lnTo>
                        <a:pt x="1012000" y="28869"/>
                      </a:lnTo>
                      <a:lnTo>
                        <a:pt x="28868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 dirty="0"/>
                </a:p>
              </p:txBody>
            </p:sp>
            <p:sp>
              <p:nvSpPr>
                <p:cNvPr id="73" name="Forma livre: Forma 72">
                  <a:extLst>
                    <a:ext uri="{FF2B5EF4-FFF2-40B4-BE49-F238E27FC236}">
                      <a16:creationId xmlns:a16="http://schemas.microsoft.com/office/drawing/2014/main" id="{C104BA00-790F-438D-AC93-117E23CF2099}"/>
                    </a:ext>
                  </a:extLst>
                </p:cNvPr>
                <p:cNvSpPr/>
                <p:nvPr userDrawn="1"/>
              </p:nvSpPr>
              <p:spPr>
                <a:xfrm>
                  <a:off x="958207" y="6811069"/>
                  <a:ext cx="918980" cy="28869"/>
                </a:xfrm>
                <a:custGeom>
                  <a:avLst/>
                  <a:gdLst>
                    <a:gd name="connsiteX0" fmla="*/ 0 w 918980"/>
                    <a:gd name="connsiteY0" fmla="*/ 0 h 28869"/>
                    <a:gd name="connsiteX1" fmla="*/ 918980 w 918980"/>
                    <a:gd name="connsiteY1" fmla="*/ 0 h 28869"/>
                    <a:gd name="connsiteX2" fmla="*/ 890112 w 918980"/>
                    <a:gd name="connsiteY2" fmla="*/ 28868 h 28869"/>
                    <a:gd name="connsiteX3" fmla="*/ 28869 w 918980"/>
                    <a:gd name="connsiteY3" fmla="*/ 28869 h 28869"/>
                    <a:gd name="connsiteX4" fmla="*/ 0 w 918980"/>
                    <a:gd name="connsiteY4" fmla="*/ 0 h 288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8980" h="28869">
                      <a:moveTo>
                        <a:pt x="0" y="0"/>
                      </a:moveTo>
                      <a:lnTo>
                        <a:pt x="918980" y="0"/>
                      </a:lnTo>
                      <a:lnTo>
                        <a:pt x="890112" y="28868"/>
                      </a:lnTo>
                      <a:lnTo>
                        <a:pt x="28869" y="28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>
                  <a:defPPr>
                    <a:defRPr lang="pt-BR"/>
                  </a:defPPr>
                </a:lstStyle>
                <a:p>
                  <a:pPr algn="ctr" rtl="0"/>
                  <a:endParaRPr lang="pt-BR" dirty="0"/>
                </a:p>
              </p:txBody>
            </p:sp>
          </p:grpSp>
          <p:sp>
            <p:nvSpPr>
              <p:cNvPr id="101" name="Forma livre: Forma 100">
                <a:extLst>
                  <a:ext uri="{FF2B5EF4-FFF2-40B4-BE49-F238E27FC236}">
                    <a16:creationId xmlns:a16="http://schemas.microsoft.com/office/drawing/2014/main" id="{788A3CD7-1915-41CF-9FB5-E6FEDCA8F19C}"/>
                  </a:ext>
                </a:extLst>
              </p:cNvPr>
              <p:cNvSpPr/>
              <p:nvPr userDrawn="1"/>
            </p:nvSpPr>
            <p:spPr>
              <a:xfrm>
                <a:off x="2960473" y="5801762"/>
                <a:ext cx="1075475" cy="1058335"/>
              </a:xfrm>
              <a:custGeom>
                <a:avLst/>
                <a:gdLst>
                  <a:gd name="connsiteX0" fmla="*/ 1062720 w 1062720"/>
                  <a:gd name="connsiteY0" fmla="*/ 0 h 1062720"/>
                  <a:gd name="connsiteX1" fmla="*/ 1062720 w 1062720"/>
                  <a:gd name="connsiteY1" fmla="*/ 1062720 h 1062720"/>
                  <a:gd name="connsiteX2" fmla="*/ 0 w 1062720"/>
                  <a:gd name="connsiteY2" fmla="*/ 1062720 h 1062720"/>
                  <a:gd name="connsiteX3" fmla="*/ 1062720 w 1062720"/>
                  <a:gd name="connsiteY3" fmla="*/ 0 h 1062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62720" h="1062720">
                    <a:moveTo>
                      <a:pt x="1062720" y="0"/>
                    </a:moveTo>
                    <a:lnTo>
                      <a:pt x="1062720" y="1062720"/>
                    </a:lnTo>
                    <a:lnTo>
                      <a:pt x="0" y="1062720"/>
                    </a:lnTo>
                    <a:lnTo>
                      <a:pt x="106272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33" name="Forma livre: Forma 132">
                <a:extLst>
                  <a:ext uri="{FF2B5EF4-FFF2-40B4-BE49-F238E27FC236}">
                    <a16:creationId xmlns:a16="http://schemas.microsoft.com/office/drawing/2014/main" id="{3591DEB5-C98C-4EF8-AA57-B8F45C484FF4}"/>
                  </a:ext>
                </a:extLst>
              </p:cNvPr>
              <p:cNvSpPr/>
              <p:nvPr userDrawn="1"/>
            </p:nvSpPr>
            <p:spPr>
              <a:xfrm>
                <a:off x="-7601" y="2930958"/>
                <a:ext cx="1128311" cy="2870805"/>
              </a:xfrm>
              <a:custGeom>
                <a:avLst/>
                <a:gdLst>
                  <a:gd name="connsiteX0" fmla="*/ 1128311 w 1128311"/>
                  <a:gd name="connsiteY0" fmla="*/ 0 h 2870805"/>
                  <a:gd name="connsiteX1" fmla="*/ 1123909 w 1128311"/>
                  <a:gd name="connsiteY1" fmla="*/ 2870805 h 2870805"/>
                  <a:gd name="connsiteX2" fmla="*/ 0 w 1128311"/>
                  <a:gd name="connsiteY2" fmla="*/ 1743443 h 2870805"/>
                  <a:gd name="connsiteX3" fmla="*/ 0 w 1128311"/>
                  <a:gd name="connsiteY3" fmla="*/ 1124856 h 2870805"/>
                  <a:gd name="connsiteX4" fmla="*/ 1128311 w 1128311"/>
                  <a:gd name="connsiteY4" fmla="*/ 0 h 28708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28311" h="2870805">
                    <a:moveTo>
                      <a:pt x="1128311" y="0"/>
                    </a:moveTo>
                    <a:lnTo>
                      <a:pt x="1123909" y="2870805"/>
                    </a:lnTo>
                    <a:lnTo>
                      <a:pt x="0" y="1743443"/>
                    </a:lnTo>
                    <a:lnTo>
                      <a:pt x="0" y="1124856"/>
                    </a:lnTo>
                    <a:lnTo>
                      <a:pt x="112831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55" name="Forma livre: Forma 154">
                <a:extLst>
                  <a:ext uri="{FF2B5EF4-FFF2-40B4-BE49-F238E27FC236}">
                    <a16:creationId xmlns:a16="http://schemas.microsoft.com/office/drawing/2014/main" id="{6FFCF0CF-3167-4E3E-BD4A-236ACC247EC0}"/>
                  </a:ext>
                </a:extLst>
              </p:cNvPr>
              <p:cNvSpPr/>
              <p:nvPr/>
            </p:nvSpPr>
            <p:spPr>
              <a:xfrm rot="13500280">
                <a:off x="126341" y="458327"/>
                <a:ext cx="2024298" cy="2024298"/>
              </a:xfrm>
              <a:custGeom>
                <a:avLst/>
                <a:gdLst>
                  <a:gd name="connsiteX0" fmla="*/ 2024298 w 2024298"/>
                  <a:gd name="connsiteY0" fmla="*/ 2024298 h 2024298"/>
                  <a:gd name="connsiteX1" fmla="*/ 0 w 2024298"/>
                  <a:gd name="connsiteY1" fmla="*/ 0 h 2024298"/>
                  <a:gd name="connsiteX2" fmla="*/ 40826 w 2024298"/>
                  <a:gd name="connsiteY2" fmla="*/ 0 h 2024298"/>
                  <a:gd name="connsiteX3" fmla="*/ 2024298 w 2024298"/>
                  <a:gd name="connsiteY3" fmla="*/ 1983472 h 2024298"/>
                  <a:gd name="connsiteX4" fmla="*/ 2024298 w 2024298"/>
                  <a:gd name="connsiteY4" fmla="*/ 2024298 h 2024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24298" h="2024298">
                    <a:moveTo>
                      <a:pt x="2024298" y="2024298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2024298" y="1983472"/>
                    </a:lnTo>
                    <a:lnTo>
                      <a:pt x="2024298" y="2024298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 dirty="0"/>
              </a:p>
            </p:txBody>
          </p:sp>
          <p:sp>
            <p:nvSpPr>
              <p:cNvPr id="154" name="Forma livre: Forma 153">
                <a:extLst>
                  <a:ext uri="{FF2B5EF4-FFF2-40B4-BE49-F238E27FC236}">
                    <a16:creationId xmlns:a16="http://schemas.microsoft.com/office/drawing/2014/main" id="{AB47A61A-6E4C-49A5-A2E8-2410A107CC2A}"/>
                  </a:ext>
                </a:extLst>
              </p:cNvPr>
              <p:cNvSpPr/>
              <p:nvPr/>
            </p:nvSpPr>
            <p:spPr>
              <a:xfrm rot="13500280">
                <a:off x="108491" y="501416"/>
                <a:ext cx="1938109" cy="1938109"/>
              </a:xfrm>
              <a:custGeom>
                <a:avLst/>
                <a:gdLst>
                  <a:gd name="connsiteX0" fmla="*/ 1938109 w 1938109"/>
                  <a:gd name="connsiteY0" fmla="*/ 1938109 h 1938109"/>
                  <a:gd name="connsiteX1" fmla="*/ 0 w 1938109"/>
                  <a:gd name="connsiteY1" fmla="*/ 0 h 1938109"/>
                  <a:gd name="connsiteX2" fmla="*/ 40826 w 1938109"/>
                  <a:gd name="connsiteY2" fmla="*/ 0 h 1938109"/>
                  <a:gd name="connsiteX3" fmla="*/ 1938109 w 1938109"/>
                  <a:gd name="connsiteY3" fmla="*/ 1897283 h 1938109"/>
                  <a:gd name="connsiteX4" fmla="*/ 1938109 w 1938109"/>
                  <a:gd name="connsiteY4" fmla="*/ 1938109 h 19381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38109" h="1938109">
                    <a:moveTo>
                      <a:pt x="1938109" y="1938109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938109" y="1897283"/>
                    </a:lnTo>
                    <a:lnTo>
                      <a:pt x="1938109" y="1938109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 dirty="0"/>
              </a:p>
            </p:txBody>
          </p:sp>
          <p:sp>
            <p:nvSpPr>
              <p:cNvPr id="153" name="Forma livre: Forma 152">
                <a:extLst>
                  <a:ext uri="{FF2B5EF4-FFF2-40B4-BE49-F238E27FC236}">
                    <a16:creationId xmlns:a16="http://schemas.microsoft.com/office/drawing/2014/main" id="{FC8CDBA7-BF04-4719-8D66-513A71ECCAFF}"/>
                  </a:ext>
                </a:extLst>
              </p:cNvPr>
              <p:cNvSpPr/>
              <p:nvPr/>
            </p:nvSpPr>
            <p:spPr>
              <a:xfrm rot="13500280">
                <a:off x="90475" y="544906"/>
                <a:ext cx="1853055" cy="1851921"/>
              </a:xfrm>
              <a:custGeom>
                <a:avLst/>
                <a:gdLst>
                  <a:gd name="connsiteX0" fmla="*/ 1851921 w 1853055"/>
                  <a:gd name="connsiteY0" fmla="*/ 1851921 h 1851921"/>
                  <a:gd name="connsiteX1" fmla="*/ 0 w 1853055"/>
                  <a:gd name="connsiteY1" fmla="*/ 0 h 1851921"/>
                  <a:gd name="connsiteX2" fmla="*/ 40826 w 1853055"/>
                  <a:gd name="connsiteY2" fmla="*/ 0 h 1851921"/>
                  <a:gd name="connsiteX3" fmla="*/ 1853055 w 1853055"/>
                  <a:gd name="connsiteY3" fmla="*/ 1811094 h 1851921"/>
                  <a:gd name="connsiteX4" fmla="*/ 1851920 w 1853055"/>
                  <a:gd name="connsiteY4" fmla="*/ 1811094 h 1851921"/>
                  <a:gd name="connsiteX5" fmla="*/ 1851921 w 1853055"/>
                  <a:gd name="connsiteY5" fmla="*/ 1851921 h 1851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53055" h="1851921">
                    <a:moveTo>
                      <a:pt x="1851921" y="1851921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853055" y="1811094"/>
                    </a:lnTo>
                    <a:lnTo>
                      <a:pt x="1851920" y="1811094"/>
                    </a:lnTo>
                    <a:lnTo>
                      <a:pt x="1851921" y="1851921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 dirty="0"/>
              </a:p>
            </p:txBody>
          </p:sp>
          <p:sp>
            <p:nvSpPr>
              <p:cNvPr id="152" name="Forma Livre: Forma 151">
                <a:extLst>
                  <a:ext uri="{FF2B5EF4-FFF2-40B4-BE49-F238E27FC236}">
                    <a16:creationId xmlns:a16="http://schemas.microsoft.com/office/drawing/2014/main" id="{79CDC826-71AB-4245-AC5F-8DC9DB2BBCE0}"/>
                  </a:ext>
                </a:extLst>
              </p:cNvPr>
              <p:cNvSpPr/>
              <p:nvPr/>
            </p:nvSpPr>
            <p:spPr>
              <a:xfrm rot="13500280">
                <a:off x="72624" y="587994"/>
                <a:ext cx="1766866" cy="1765732"/>
              </a:xfrm>
              <a:custGeom>
                <a:avLst/>
                <a:gdLst>
                  <a:gd name="connsiteX0" fmla="*/ 1765732 w 1766866"/>
                  <a:gd name="connsiteY0" fmla="*/ 1765732 h 1765732"/>
                  <a:gd name="connsiteX1" fmla="*/ 0 w 1766866"/>
                  <a:gd name="connsiteY1" fmla="*/ 0 h 1765732"/>
                  <a:gd name="connsiteX2" fmla="*/ 40826 w 1766866"/>
                  <a:gd name="connsiteY2" fmla="*/ 0 h 1765732"/>
                  <a:gd name="connsiteX3" fmla="*/ 1766866 w 1766866"/>
                  <a:gd name="connsiteY3" fmla="*/ 1724906 h 1765732"/>
                  <a:gd name="connsiteX4" fmla="*/ 1765731 w 1766866"/>
                  <a:gd name="connsiteY4" fmla="*/ 1724906 h 1765732"/>
                  <a:gd name="connsiteX5" fmla="*/ 1765732 w 1766866"/>
                  <a:gd name="connsiteY5" fmla="*/ 1765732 h 1765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6866" h="1765732">
                    <a:moveTo>
                      <a:pt x="1765732" y="1765732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766866" y="1724906"/>
                    </a:lnTo>
                    <a:lnTo>
                      <a:pt x="1765731" y="1724906"/>
                    </a:lnTo>
                    <a:lnTo>
                      <a:pt x="1765732" y="1765732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 dirty="0"/>
              </a:p>
            </p:txBody>
          </p:sp>
          <p:sp>
            <p:nvSpPr>
              <p:cNvPr id="151" name="Forma Livre: Forma 150">
                <a:extLst>
                  <a:ext uri="{FF2B5EF4-FFF2-40B4-BE49-F238E27FC236}">
                    <a16:creationId xmlns:a16="http://schemas.microsoft.com/office/drawing/2014/main" id="{4DE1670F-43B8-4EA8-878C-AC3FF1921E21}"/>
                  </a:ext>
                </a:extLst>
              </p:cNvPr>
              <p:cNvSpPr/>
              <p:nvPr/>
            </p:nvSpPr>
            <p:spPr>
              <a:xfrm rot="13500280">
                <a:off x="55175" y="630117"/>
                <a:ext cx="1680678" cy="1680677"/>
              </a:xfrm>
              <a:custGeom>
                <a:avLst/>
                <a:gdLst>
                  <a:gd name="connsiteX0" fmla="*/ 1680678 w 1680678"/>
                  <a:gd name="connsiteY0" fmla="*/ 1680677 h 1680677"/>
                  <a:gd name="connsiteX1" fmla="*/ 0 w 1680678"/>
                  <a:gd name="connsiteY1" fmla="*/ 0 h 1680677"/>
                  <a:gd name="connsiteX2" fmla="*/ 40826 w 1680678"/>
                  <a:gd name="connsiteY2" fmla="*/ 0 h 1680677"/>
                  <a:gd name="connsiteX3" fmla="*/ 1680678 w 1680678"/>
                  <a:gd name="connsiteY3" fmla="*/ 1639851 h 1680677"/>
                  <a:gd name="connsiteX4" fmla="*/ 1680678 w 1680678"/>
                  <a:gd name="connsiteY4" fmla="*/ 1680677 h 1680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0678" h="1680677">
                    <a:moveTo>
                      <a:pt x="1680678" y="1680677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680678" y="1639851"/>
                    </a:lnTo>
                    <a:lnTo>
                      <a:pt x="1680678" y="1680677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 dirty="0"/>
              </a:p>
            </p:txBody>
          </p:sp>
          <p:sp>
            <p:nvSpPr>
              <p:cNvPr id="150" name="Forma livre: Forma 149">
                <a:extLst>
                  <a:ext uri="{FF2B5EF4-FFF2-40B4-BE49-F238E27FC236}">
                    <a16:creationId xmlns:a16="http://schemas.microsoft.com/office/drawing/2014/main" id="{4AE780ED-EF51-4AD7-A73F-01E563D0E8BC}"/>
                  </a:ext>
                </a:extLst>
              </p:cNvPr>
              <p:cNvSpPr/>
              <p:nvPr/>
            </p:nvSpPr>
            <p:spPr>
              <a:xfrm rot="13500280">
                <a:off x="37325" y="673206"/>
                <a:ext cx="1594489" cy="1594489"/>
              </a:xfrm>
              <a:custGeom>
                <a:avLst/>
                <a:gdLst>
                  <a:gd name="connsiteX0" fmla="*/ 1594489 w 1594489"/>
                  <a:gd name="connsiteY0" fmla="*/ 1594489 h 1594489"/>
                  <a:gd name="connsiteX1" fmla="*/ 0 w 1594489"/>
                  <a:gd name="connsiteY1" fmla="*/ 0 h 1594489"/>
                  <a:gd name="connsiteX2" fmla="*/ 40826 w 1594489"/>
                  <a:gd name="connsiteY2" fmla="*/ 0 h 1594489"/>
                  <a:gd name="connsiteX3" fmla="*/ 1594489 w 1594489"/>
                  <a:gd name="connsiteY3" fmla="*/ 1553663 h 1594489"/>
                  <a:gd name="connsiteX4" fmla="*/ 1594489 w 1594489"/>
                  <a:gd name="connsiteY4" fmla="*/ 1594489 h 1594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4489" h="1594489">
                    <a:moveTo>
                      <a:pt x="1594489" y="1594489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594489" y="1553663"/>
                    </a:lnTo>
                    <a:lnTo>
                      <a:pt x="1594489" y="1594489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 dirty="0"/>
              </a:p>
            </p:txBody>
          </p:sp>
          <p:sp>
            <p:nvSpPr>
              <p:cNvPr id="149" name="Forma livre: Forma 148">
                <a:extLst>
                  <a:ext uri="{FF2B5EF4-FFF2-40B4-BE49-F238E27FC236}">
                    <a16:creationId xmlns:a16="http://schemas.microsoft.com/office/drawing/2014/main" id="{BE269AE3-65CE-4B86-B8B1-413783695039}"/>
                  </a:ext>
                </a:extLst>
              </p:cNvPr>
              <p:cNvSpPr/>
              <p:nvPr/>
            </p:nvSpPr>
            <p:spPr>
              <a:xfrm rot="13500280">
                <a:off x="19309" y="716696"/>
                <a:ext cx="1509435" cy="1508300"/>
              </a:xfrm>
              <a:custGeom>
                <a:avLst/>
                <a:gdLst>
                  <a:gd name="connsiteX0" fmla="*/ 1508301 w 1509435"/>
                  <a:gd name="connsiteY0" fmla="*/ 1508300 h 1508300"/>
                  <a:gd name="connsiteX1" fmla="*/ 0 w 1509435"/>
                  <a:gd name="connsiteY1" fmla="*/ 0 h 1508300"/>
                  <a:gd name="connsiteX2" fmla="*/ 40826 w 1509435"/>
                  <a:gd name="connsiteY2" fmla="*/ 0 h 1508300"/>
                  <a:gd name="connsiteX3" fmla="*/ 1509435 w 1509435"/>
                  <a:gd name="connsiteY3" fmla="*/ 1467474 h 1508300"/>
                  <a:gd name="connsiteX4" fmla="*/ 1508301 w 1509435"/>
                  <a:gd name="connsiteY4" fmla="*/ 1467474 h 1508300"/>
                  <a:gd name="connsiteX5" fmla="*/ 1508301 w 1509435"/>
                  <a:gd name="connsiteY5" fmla="*/ 1508300 h 1508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09435" h="1508300">
                    <a:moveTo>
                      <a:pt x="1508301" y="1508300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509435" y="1467474"/>
                    </a:lnTo>
                    <a:lnTo>
                      <a:pt x="1508301" y="1467474"/>
                    </a:lnTo>
                    <a:lnTo>
                      <a:pt x="1508301" y="1508300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 dirty="0"/>
              </a:p>
            </p:txBody>
          </p:sp>
          <p:sp>
            <p:nvSpPr>
              <p:cNvPr id="148" name="Forma livre: Forma 147">
                <a:extLst>
                  <a:ext uri="{FF2B5EF4-FFF2-40B4-BE49-F238E27FC236}">
                    <a16:creationId xmlns:a16="http://schemas.microsoft.com/office/drawing/2014/main" id="{C35E0649-74BB-4271-BE7D-1F2ED094753E}"/>
                  </a:ext>
                </a:extLst>
              </p:cNvPr>
              <p:cNvSpPr/>
              <p:nvPr/>
            </p:nvSpPr>
            <p:spPr>
              <a:xfrm rot="13500280">
                <a:off x="1859" y="758817"/>
                <a:ext cx="1423246" cy="1423247"/>
              </a:xfrm>
              <a:custGeom>
                <a:avLst/>
                <a:gdLst>
                  <a:gd name="connsiteX0" fmla="*/ 1423246 w 1423246"/>
                  <a:gd name="connsiteY0" fmla="*/ 1423247 h 1423247"/>
                  <a:gd name="connsiteX1" fmla="*/ 0 w 1423246"/>
                  <a:gd name="connsiteY1" fmla="*/ 0 h 1423247"/>
                  <a:gd name="connsiteX2" fmla="*/ 40825 w 1423246"/>
                  <a:gd name="connsiteY2" fmla="*/ 0 h 1423247"/>
                  <a:gd name="connsiteX3" fmla="*/ 1423246 w 1423246"/>
                  <a:gd name="connsiteY3" fmla="*/ 1382420 h 1423247"/>
                  <a:gd name="connsiteX4" fmla="*/ 1423246 w 1423246"/>
                  <a:gd name="connsiteY4" fmla="*/ 1423247 h 14232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23246" h="1423247">
                    <a:moveTo>
                      <a:pt x="1423246" y="1423247"/>
                    </a:moveTo>
                    <a:lnTo>
                      <a:pt x="0" y="0"/>
                    </a:lnTo>
                    <a:lnTo>
                      <a:pt x="40825" y="0"/>
                    </a:lnTo>
                    <a:lnTo>
                      <a:pt x="1423246" y="1382420"/>
                    </a:lnTo>
                    <a:lnTo>
                      <a:pt x="1423246" y="1423247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 dirty="0"/>
              </a:p>
            </p:txBody>
          </p:sp>
          <p:sp>
            <p:nvSpPr>
              <p:cNvPr id="147" name="Forma Livre: Forma 146">
                <a:extLst>
                  <a:ext uri="{FF2B5EF4-FFF2-40B4-BE49-F238E27FC236}">
                    <a16:creationId xmlns:a16="http://schemas.microsoft.com/office/drawing/2014/main" id="{6C2D71F3-0A7A-4745-A34F-CE00E95F927C}"/>
                  </a:ext>
                </a:extLst>
              </p:cNvPr>
              <p:cNvSpPr/>
              <p:nvPr/>
            </p:nvSpPr>
            <p:spPr>
              <a:xfrm rot="13500280">
                <a:off x="-15991" y="801908"/>
                <a:ext cx="1337057" cy="1337057"/>
              </a:xfrm>
              <a:custGeom>
                <a:avLst/>
                <a:gdLst>
                  <a:gd name="connsiteX0" fmla="*/ 1337057 w 1337057"/>
                  <a:gd name="connsiteY0" fmla="*/ 1337057 h 1337057"/>
                  <a:gd name="connsiteX1" fmla="*/ 0 w 1337057"/>
                  <a:gd name="connsiteY1" fmla="*/ 0 h 1337057"/>
                  <a:gd name="connsiteX2" fmla="*/ 40826 w 1337057"/>
                  <a:gd name="connsiteY2" fmla="*/ 0 h 1337057"/>
                  <a:gd name="connsiteX3" fmla="*/ 1337057 w 1337057"/>
                  <a:gd name="connsiteY3" fmla="*/ 1296231 h 1337057"/>
                  <a:gd name="connsiteX4" fmla="*/ 1337057 w 1337057"/>
                  <a:gd name="connsiteY4" fmla="*/ 1337057 h 1337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37057" h="1337057">
                    <a:moveTo>
                      <a:pt x="1337057" y="1337057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1337057" y="1296231"/>
                    </a:lnTo>
                    <a:lnTo>
                      <a:pt x="1337057" y="1337057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 dirty="0"/>
              </a:p>
            </p:txBody>
          </p:sp>
          <p:sp>
            <p:nvSpPr>
              <p:cNvPr id="146" name="Forma Livre: Forma 145">
                <a:extLst>
                  <a:ext uri="{FF2B5EF4-FFF2-40B4-BE49-F238E27FC236}">
                    <a16:creationId xmlns:a16="http://schemas.microsoft.com/office/drawing/2014/main" id="{51BF2AB6-6873-4ED8-98DB-4A9398AF7324}"/>
                  </a:ext>
                </a:extLst>
              </p:cNvPr>
              <p:cNvSpPr/>
              <p:nvPr/>
            </p:nvSpPr>
            <p:spPr>
              <a:xfrm rot="13500280">
                <a:off x="-33841" y="844997"/>
                <a:ext cx="1250869" cy="1250869"/>
              </a:xfrm>
              <a:custGeom>
                <a:avLst/>
                <a:gdLst>
                  <a:gd name="connsiteX0" fmla="*/ 1250869 w 1250869"/>
                  <a:gd name="connsiteY0" fmla="*/ 1250869 h 1250869"/>
                  <a:gd name="connsiteX1" fmla="*/ 0 w 1250869"/>
                  <a:gd name="connsiteY1" fmla="*/ 0 h 1250869"/>
                  <a:gd name="connsiteX2" fmla="*/ 40825 w 1250869"/>
                  <a:gd name="connsiteY2" fmla="*/ 0 h 1250869"/>
                  <a:gd name="connsiteX3" fmla="*/ 1250869 w 1250869"/>
                  <a:gd name="connsiteY3" fmla="*/ 1210042 h 1250869"/>
                  <a:gd name="connsiteX4" fmla="*/ 1250869 w 1250869"/>
                  <a:gd name="connsiteY4" fmla="*/ 1250869 h 1250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0869" h="1250869">
                    <a:moveTo>
                      <a:pt x="1250869" y="1250869"/>
                    </a:moveTo>
                    <a:lnTo>
                      <a:pt x="0" y="0"/>
                    </a:lnTo>
                    <a:lnTo>
                      <a:pt x="40825" y="0"/>
                    </a:lnTo>
                    <a:lnTo>
                      <a:pt x="1250869" y="1210042"/>
                    </a:lnTo>
                    <a:lnTo>
                      <a:pt x="1250869" y="1250869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 dirty="0"/>
              </a:p>
            </p:txBody>
          </p:sp>
          <p:sp>
            <p:nvSpPr>
              <p:cNvPr id="145" name="Forma livre: Forma 144">
                <a:extLst>
                  <a:ext uri="{FF2B5EF4-FFF2-40B4-BE49-F238E27FC236}">
                    <a16:creationId xmlns:a16="http://schemas.microsoft.com/office/drawing/2014/main" id="{38BEE1DC-3180-496F-B9F2-0541143A9C65}"/>
                  </a:ext>
                </a:extLst>
              </p:cNvPr>
              <p:cNvSpPr/>
              <p:nvPr/>
            </p:nvSpPr>
            <p:spPr>
              <a:xfrm rot="13500280">
                <a:off x="-51857" y="888486"/>
                <a:ext cx="1165814" cy="1164680"/>
              </a:xfrm>
              <a:custGeom>
                <a:avLst/>
                <a:gdLst>
                  <a:gd name="connsiteX0" fmla="*/ 1164680 w 1165814"/>
                  <a:gd name="connsiteY0" fmla="*/ 1164680 h 1164680"/>
                  <a:gd name="connsiteX1" fmla="*/ 0 w 1165814"/>
                  <a:gd name="connsiteY1" fmla="*/ 1 h 1164680"/>
                  <a:gd name="connsiteX2" fmla="*/ 40825 w 1165814"/>
                  <a:gd name="connsiteY2" fmla="*/ 0 h 1164680"/>
                  <a:gd name="connsiteX3" fmla="*/ 1165814 w 1165814"/>
                  <a:gd name="connsiteY3" fmla="*/ 1123854 h 1164680"/>
                  <a:gd name="connsiteX4" fmla="*/ 1164680 w 1165814"/>
                  <a:gd name="connsiteY4" fmla="*/ 1123854 h 1164680"/>
                  <a:gd name="connsiteX5" fmla="*/ 1164680 w 1165814"/>
                  <a:gd name="connsiteY5" fmla="*/ 1164680 h 1164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65814" h="1164680">
                    <a:moveTo>
                      <a:pt x="1164680" y="1164680"/>
                    </a:moveTo>
                    <a:lnTo>
                      <a:pt x="0" y="1"/>
                    </a:lnTo>
                    <a:lnTo>
                      <a:pt x="40825" y="0"/>
                    </a:lnTo>
                    <a:lnTo>
                      <a:pt x="1165814" y="1123854"/>
                    </a:lnTo>
                    <a:lnTo>
                      <a:pt x="1164680" y="1123854"/>
                    </a:lnTo>
                    <a:lnTo>
                      <a:pt x="1164680" y="1164680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 dirty="0"/>
              </a:p>
            </p:txBody>
          </p:sp>
          <p:sp>
            <p:nvSpPr>
              <p:cNvPr id="144" name="Forma livre: Forma 143">
                <a:extLst>
                  <a:ext uri="{FF2B5EF4-FFF2-40B4-BE49-F238E27FC236}">
                    <a16:creationId xmlns:a16="http://schemas.microsoft.com/office/drawing/2014/main" id="{D39D863D-C379-4E72-B276-53F62D7E2B98}"/>
                  </a:ext>
                </a:extLst>
              </p:cNvPr>
              <p:cNvSpPr/>
              <p:nvPr/>
            </p:nvSpPr>
            <p:spPr>
              <a:xfrm rot="13500280">
                <a:off x="-69307" y="930608"/>
                <a:ext cx="1079626" cy="1079626"/>
              </a:xfrm>
              <a:custGeom>
                <a:avLst/>
                <a:gdLst>
                  <a:gd name="connsiteX0" fmla="*/ 1079626 w 1079626"/>
                  <a:gd name="connsiteY0" fmla="*/ 1079626 h 1079626"/>
                  <a:gd name="connsiteX1" fmla="*/ 0 w 1079626"/>
                  <a:gd name="connsiteY1" fmla="*/ 1 h 1079626"/>
                  <a:gd name="connsiteX2" fmla="*/ 40826 w 1079626"/>
                  <a:gd name="connsiteY2" fmla="*/ 0 h 1079626"/>
                  <a:gd name="connsiteX3" fmla="*/ 1079626 w 1079626"/>
                  <a:gd name="connsiteY3" fmla="*/ 1038800 h 1079626"/>
                  <a:gd name="connsiteX4" fmla="*/ 1079626 w 1079626"/>
                  <a:gd name="connsiteY4" fmla="*/ 1079626 h 1079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9626" h="1079626">
                    <a:moveTo>
                      <a:pt x="1079626" y="1079626"/>
                    </a:moveTo>
                    <a:lnTo>
                      <a:pt x="0" y="1"/>
                    </a:lnTo>
                    <a:lnTo>
                      <a:pt x="40826" y="0"/>
                    </a:lnTo>
                    <a:lnTo>
                      <a:pt x="1079626" y="1038800"/>
                    </a:lnTo>
                    <a:lnTo>
                      <a:pt x="1079626" y="1079626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 dirty="0"/>
              </a:p>
            </p:txBody>
          </p:sp>
          <p:sp>
            <p:nvSpPr>
              <p:cNvPr id="143" name="Forma livre: Forma 142">
                <a:extLst>
                  <a:ext uri="{FF2B5EF4-FFF2-40B4-BE49-F238E27FC236}">
                    <a16:creationId xmlns:a16="http://schemas.microsoft.com/office/drawing/2014/main" id="{9079BA6D-6450-46A6-9874-663ABFE497CE}"/>
                  </a:ext>
                </a:extLst>
              </p:cNvPr>
              <p:cNvSpPr/>
              <p:nvPr/>
            </p:nvSpPr>
            <p:spPr>
              <a:xfrm rot="13500280">
                <a:off x="-87157" y="973697"/>
                <a:ext cx="993437" cy="993438"/>
              </a:xfrm>
              <a:custGeom>
                <a:avLst/>
                <a:gdLst>
                  <a:gd name="connsiteX0" fmla="*/ 993437 w 993437"/>
                  <a:gd name="connsiteY0" fmla="*/ 993438 h 993438"/>
                  <a:gd name="connsiteX1" fmla="*/ 0 w 993437"/>
                  <a:gd name="connsiteY1" fmla="*/ 0 h 993438"/>
                  <a:gd name="connsiteX2" fmla="*/ 40825 w 993437"/>
                  <a:gd name="connsiteY2" fmla="*/ 1 h 993438"/>
                  <a:gd name="connsiteX3" fmla="*/ 993437 w 993437"/>
                  <a:gd name="connsiteY3" fmla="*/ 952612 h 993438"/>
                  <a:gd name="connsiteX4" fmla="*/ 993437 w 993437"/>
                  <a:gd name="connsiteY4" fmla="*/ 993438 h 993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3437" h="993438">
                    <a:moveTo>
                      <a:pt x="993437" y="993438"/>
                    </a:moveTo>
                    <a:lnTo>
                      <a:pt x="0" y="0"/>
                    </a:lnTo>
                    <a:lnTo>
                      <a:pt x="40825" y="1"/>
                    </a:lnTo>
                    <a:lnTo>
                      <a:pt x="993437" y="952612"/>
                    </a:lnTo>
                    <a:lnTo>
                      <a:pt x="993437" y="993438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 dirty="0"/>
              </a:p>
            </p:txBody>
          </p:sp>
          <p:sp>
            <p:nvSpPr>
              <p:cNvPr id="142" name="Forma Livre: Forma 141">
                <a:extLst>
                  <a:ext uri="{FF2B5EF4-FFF2-40B4-BE49-F238E27FC236}">
                    <a16:creationId xmlns:a16="http://schemas.microsoft.com/office/drawing/2014/main" id="{A4CFFBA8-B565-42FA-9C0D-4FC6525B06C1}"/>
                  </a:ext>
                </a:extLst>
              </p:cNvPr>
              <p:cNvSpPr/>
              <p:nvPr/>
            </p:nvSpPr>
            <p:spPr>
              <a:xfrm rot="13500280">
                <a:off x="-105173" y="1017188"/>
                <a:ext cx="908383" cy="907248"/>
              </a:xfrm>
              <a:custGeom>
                <a:avLst/>
                <a:gdLst>
                  <a:gd name="connsiteX0" fmla="*/ 907249 w 908383"/>
                  <a:gd name="connsiteY0" fmla="*/ 907248 h 907248"/>
                  <a:gd name="connsiteX1" fmla="*/ 0 w 908383"/>
                  <a:gd name="connsiteY1" fmla="*/ 0 h 907248"/>
                  <a:gd name="connsiteX2" fmla="*/ 40827 w 908383"/>
                  <a:gd name="connsiteY2" fmla="*/ 0 h 907248"/>
                  <a:gd name="connsiteX3" fmla="*/ 908383 w 908383"/>
                  <a:gd name="connsiteY3" fmla="*/ 866422 h 907248"/>
                  <a:gd name="connsiteX4" fmla="*/ 907249 w 908383"/>
                  <a:gd name="connsiteY4" fmla="*/ 866422 h 907248"/>
                  <a:gd name="connsiteX5" fmla="*/ 907249 w 908383"/>
                  <a:gd name="connsiteY5" fmla="*/ 907248 h 907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08383" h="907248">
                    <a:moveTo>
                      <a:pt x="907249" y="907248"/>
                    </a:moveTo>
                    <a:lnTo>
                      <a:pt x="0" y="0"/>
                    </a:lnTo>
                    <a:lnTo>
                      <a:pt x="40827" y="0"/>
                    </a:lnTo>
                    <a:lnTo>
                      <a:pt x="908383" y="866422"/>
                    </a:lnTo>
                    <a:lnTo>
                      <a:pt x="907249" y="866422"/>
                    </a:lnTo>
                    <a:lnTo>
                      <a:pt x="907249" y="907248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 dirty="0"/>
              </a:p>
            </p:txBody>
          </p:sp>
          <p:sp>
            <p:nvSpPr>
              <p:cNvPr id="141" name="Forma Livre: Forma 140">
                <a:extLst>
                  <a:ext uri="{FF2B5EF4-FFF2-40B4-BE49-F238E27FC236}">
                    <a16:creationId xmlns:a16="http://schemas.microsoft.com/office/drawing/2014/main" id="{98016DB4-3354-4E78-B07E-1D722297B864}"/>
                  </a:ext>
                </a:extLst>
              </p:cNvPr>
              <p:cNvSpPr/>
              <p:nvPr/>
            </p:nvSpPr>
            <p:spPr>
              <a:xfrm rot="13500280">
                <a:off x="-123024" y="1060277"/>
                <a:ext cx="822195" cy="821061"/>
              </a:xfrm>
              <a:custGeom>
                <a:avLst/>
                <a:gdLst>
                  <a:gd name="connsiteX0" fmla="*/ 821060 w 822195"/>
                  <a:gd name="connsiteY0" fmla="*/ 821061 h 821061"/>
                  <a:gd name="connsiteX1" fmla="*/ 0 w 822195"/>
                  <a:gd name="connsiteY1" fmla="*/ 0 h 821061"/>
                  <a:gd name="connsiteX2" fmla="*/ 40826 w 822195"/>
                  <a:gd name="connsiteY2" fmla="*/ 1 h 821061"/>
                  <a:gd name="connsiteX3" fmla="*/ 822195 w 822195"/>
                  <a:gd name="connsiteY3" fmla="*/ 780235 h 821061"/>
                  <a:gd name="connsiteX4" fmla="*/ 821060 w 822195"/>
                  <a:gd name="connsiteY4" fmla="*/ 780235 h 821061"/>
                  <a:gd name="connsiteX5" fmla="*/ 821060 w 822195"/>
                  <a:gd name="connsiteY5" fmla="*/ 821061 h 821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22195" h="821061">
                    <a:moveTo>
                      <a:pt x="821060" y="821061"/>
                    </a:moveTo>
                    <a:lnTo>
                      <a:pt x="0" y="0"/>
                    </a:lnTo>
                    <a:lnTo>
                      <a:pt x="40826" y="1"/>
                    </a:lnTo>
                    <a:lnTo>
                      <a:pt x="822195" y="780235"/>
                    </a:lnTo>
                    <a:lnTo>
                      <a:pt x="821060" y="780235"/>
                    </a:lnTo>
                    <a:lnTo>
                      <a:pt x="821060" y="821061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 dirty="0"/>
              </a:p>
            </p:txBody>
          </p:sp>
          <p:sp>
            <p:nvSpPr>
              <p:cNvPr id="140" name="Forma livre: Forma 139">
                <a:extLst>
                  <a:ext uri="{FF2B5EF4-FFF2-40B4-BE49-F238E27FC236}">
                    <a16:creationId xmlns:a16="http://schemas.microsoft.com/office/drawing/2014/main" id="{0CB1EA35-0D05-4F13-871D-0CAB5CECD44A}"/>
                  </a:ext>
                </a:extLst>
              </p:cNvPr>
              <p:cNvSpPr/>
              <p:nvPr/>
            </p:nvSpPr>
            <p:spPr>
              <a:xfrm rot="13500280">
                <a:off x="-140475" y="1102398"/>
                <a:ext cx="736006" cy="736005"/>
              </a:xfrm>
              <a:custGeom>
                <a:avLst/>
                <a:gdLst>
                  <a:gd name="connsiteX0" fmla="*/ 736005 w 736006"/>
                  <a:gd name="connsiteY0" fmla="*/ 736005 h 736005"/>
                  <a:gd name="connsiteX1" fmla="*/ 0 w 736006"/>
                  <a:gd name="connsiteY1" fmla="*/ 0 h 736005"/>
                  <a:gd name="connsiteX2" fmla="*/ 40826 w 736006"/>
                  <a:gd name="connsiteY2" fmla="*/ 0 h 736005"/>
                  <a:gd name="connsiteX3" fmla="*/ 736006 w 736006"/>
                  <a:gd name="connsiteY3" fmla="*/ 695179 h 736005"/>
                  <a:gd name="connsiteX4" fmla="*/ 736005 w 736006"/>
                  <a:gd name="connsiteY4" fmla="*/ 736005 h 736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6006" h="736005">
                    <a:moveTo>
                      <a:pt x="736005" y="736005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736006" y="695179"/>
                    </a:lnTo>
                    <a:lnTo>
                      <a:pt x="736005" y="736005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 dirty="0"/>
              </a:p>
            </p:txBody>
          </p:sp>
          <p:sp>
            <p:nvSpPr>
              <p:cNvPr id="139" name="Forma livre: Forma 138">
                <a:extLst>
                  <a:ext uri="{FF2B5EF4-FFF2-40B4-BE49-F238E27FC236}">
                    <a16:creationId xmlns:a16="http://schemas.microsoft.com/office/drawing/2014/main" id="{17F84AF5-3C7F-4D42-92A9-CCA3CDB8EB55}"/>
                  </a:ext>
                </a:extLst>
              </p:cNvPr>
              <p:cNvSpPr/>
              <p:nvPr/>
            </p:nvSpPr>
            <p:spPr>
              <a:xfrm rot="13500280">
                <a:off x="-158323" y="1145488"/>
                <a:ext cx="649817" cy="649817"/>
              </a:xfrm>
              <a:custGeom>
                <a:avLst/>
                <a:gdLst>
                  <a:gd name="connsiteX0" fmla="*/ 649817 w 649817"/>
                  <a:gd name="connsiteY0" fmla="*/ 649817 h 649817"/>
                  <a:gd name="connsiteX1" fmla="*/ 0 w 649817"/>
                  <a:gd name="connsiteY1" fmla="*/ 0 h 649817"/>
                  <a:gd name="connsiteX2" fmla="*/ 40826 w 649817"/>
                  <a:gd name="connsiteY2" fmla="*/ 0 h 649817"/>
                  <a:gd name="connsiteX3" fmla="*/ 649817 w 649817"/>
                  <a:gd name="connsiteY3" fmla="*/ 608990 h 649817"/>
                  <a:gd name="connsiteX4" fmla="*/ 649817 w 649817"/>
                  <a:gd name="connsiteY4" fmla="*/ 649817 h 649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9817" h="649817">
                    <a:moveTo>
                      <a:pt x="649817" y="649817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649817" y="608990"/>
                    </a:lnTo>
                    <a:lnTo>
                      <a:pt x="649817" y="649817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 dirty="0"/>
              </a:p>
            </p:txBody>
          </p:sp>
          <p:sp>
            <p:nvSpPr>
              <p:cNvPr id="138" name="Forma livre: Forma 137">
                <a:extLst>
                  <a:ext uri="{FF2B5EF4-FFF2-40B4-BE49-F238E27FC236}">
                    <a16:creationId xmlns:a16="http://schemas.microsoft.com/office/drawing/2014/main" id="{FA8E90CE-90F4-42ED-AAAF-0F139BE4E3D5}"/>
                  </a:ext>
                </a:extLst>
              </p:cNvPr>
              <p:cNvSpPr/>
              <p:nvPr/>
            </p:nvSpPr>
            <p:spPr>
              <a:xfrm rot="13500280">
                <a:off x="-176338" y="1188978"/>
                <a:ext cx="564761" cy="563628"/>
              </a:xfrm>
              <a:custGeom>
                <a:avLst/>
                <a:gdLst>
                  <a:gd name="connsiteX0" fmla="*/ 563628 w 564761"/>
                  <a:gd name="connsiteY0" fmla="*/ 563628 h 563628"/>
                  <a:gd name="connsiteX1" fmla="*/ 0 w 564761"/>
                  <a:gd name="connsiteY1" fmla="*/ 0 h 563628"/>
                  <a:gd name="connsiteX2" fmla="*/ 40826 w 564761"/>
                  <a:gd name="connsiteY2" fmla="*/ 0 h 563628"/>
                  <a:gd name="connsiteX3" fmla="*/ 564761 w 564761"/>
                  <a:gd name="connsiteY3" fmla="*/ 522802 h 563628"/>
                  <a:gd name="connsiteX4" fmla="*/ 563629 w 564761"/>
                  <a:gd name="connsiteY4" fmla="*/ 522802 h 563628"/>
                  <a:gd name="connsiteX5" fmla="*/ 563628 w 564761"/>
                  <a:gd name="connsiteY5" fmla="*/ 563628 h 563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64761" h="563628">
                    <a:moveTo>
                      <a:pt x="563628" y="563628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564761" y="522802"/>
                    </a:lnTo>
                    <a:lnTo>
                      <a:pt x="563629" y="522802"/>
                    </a:lnTo>
                    <a:lnTo>
                      <a:pt x="563628" y="563628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 dirty="0"/>
              </a:p>
            </p:txBody>
          </p:sp>
          <p:sp>
            <p:nvSpPr>
              <p:cNvPr id="137" name="Forma Livre: Forma 136">
                <a:extLst>
                  <a:ext uri="{FF2B5EF4-FFF2-40B4-BE49-F238E27FC236}">
                    <a16:creationId xmlns:a16="http://schemas.microsoft.com/office/drawing/2014/main" id="{7C1C105E-FE0D-4A36-AE5B-BBA110F6EE53}"/>
                  </a:ext>
                </a:extLst>
              </p:cNvPr>
              <p:cNvSpPr/>
              <p:nvPr userDrawn="1"/>
            </p:nvSpPr>
            <p:spPr>
              <a:xfrm rot="13500280">
                <a:off x="-194190" y="1232066"/>
                <a:ext cx="478574" cy="477440"/>
              </a:xfrm>
              <a:custGeom>
                <a:avLst/>
                <a:gdLst>
                  <a:gd name="connsiteX0" fmla="*/ 478574 w 478574"/>
                  <a:gd name="connsiteY0" fmla="*/ 477440 h 477440"/>
                  <a:gd name="connsiteX1" fmla="*/ 0 w 478574"/>
                  <a:gd name="connsiteY1" fmla="*/ 0 h 477440"/>
                  <a:gd name="connsiteX2" fmla="*/ 40826 w 478574"/>
                  <a:gd name="connsiteY2" fmla="*/ 0 h 477440"/>
                  <a:gd name="connsiteX3" fmla="*/ 478573 w 478574"/>
                  <a:gd name="connsiteY3" fmla="*/ 437747 h 477440"/>
                  <a:gd name="connsiteX4" fmla="*/ 478574 w 478574"/>
                  <a:gd name="connsiteY4" fmla="*/ 477440 h 477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8574" h="477440">
                    <a:moveTo>
                      <a:pt x="478574" y="477440"/>
                    </a:moveTo>
                    <a:lnTo>
                      <a:pt x="0" y="0"/>
                    </a:lnTo>
                    <a:lnTo>
                      <a:pt x="40826" y="0"/>
                    </a:lnTo>
                    <a:lnTo>
                      <a:pt x="478573" y="437747"/>
                    </a:lnTo>
                    <a:lnTo>
                      <a:pt x="478574" y="477440"/>
                    </a:lnTo>
                    <a:close/>
                  </a:path>
                </a:pathLst>
              </a:custGeom>
              <a:solidFill>
                <a:schemeClr val="tx2"/>
              </a:solidFill>
              <a:ln w="11334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pt-BR"/>
                </a:defPPr>
              </a:lstStyle>
              <a:p>
                <a:pPr rtl="0"/>
                <a:endParaRPr lang="pt-BR" dirty="0"/>
              </a:p>
            </p:txBody>
          </p:sp>
          <p:sp>
            <p:nvSpPr>
              <p:cNvPr id="163" name="Forma livre: Forma 162">
                <a:extLst>
                  <a:ext uri="{FF2B5EF4-FFF2-40B4-BE49-F238E27FC236}">
                    <a16:creationId xmlns:a16="http://schemas.microsoft.com/office/drawing/2014/main" id="{FEE07693-1822-40D4-88A4-0F663C787D7E}"/>
                  </a:ext>
                </a:extLst>
              </p:cNvPr>
              <p:cNvSpPr/>
              <p:nvPr userDrawn="1"/>
            </p:nvSpPr>
            <p:spPr>
              <a:xfrm>
                <a:off x="2202360" y="6829131"/>
                <a:ext cx="918980" cy="28869"/>
              </a:xfrm>
              <a:custGeom>
                <a:avLst/>
                <a:gdLst>
                  <a:gd name="connsiteX0" fmla="*/ 0 w 918980"/>
                  <a:gd name="connsiteY0" fmla="*/ 0 h 28869"/>
                  <a:gd name="connsiteX1" fmla="*/ 918980 w 918980"/>
                  <a:gd name="connsiteY1" fmla="*/ 0 h 28869"/>
                  <a:gd name="connsiteX2" fmla="*/ 890112 w 918980"/>
                  <a:gd name="connsiteY2" fmla="*/ 28868 h 28869"/>
                  <a:gd name="connsiteX3" fmla="*/ 28869 w 918980"/>
                  <a:gd name="connsiteY3" fmla="*/ 28869 h 28869"/>
                  <a:gd name="connsiteX4" fmla="*/ 0 w 918980"/>
                  <a:gd name="connsiteY4" fmla="*/ 0 h 28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8980" h="28869">
                    <a:moveTo>
                      <a:pt x="0" y="0"/>
                    </a:moveTo>
                    <a:lnTo>
                      <a:pt x="918980" y="0"/>
                    </a:lnTo>
                    <a:lnTo>
                      <a:pt x="890112" y="28868"/>
                    </a:lnTo>
                    <a:lnTo>
                      <a:pt x="28869" y="28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84" name="Forma livre: Forma 183">
                <a:extLst>
                  <a:ext uri="{FF2B5EF4-FFF2-40B4-BE49-F238E27FC236}">
                    <a16:creationId xmlns:a16="http://schemas.microsoft.com/office/drawing/2014/main" id="{AD282910-ECE9-4B26-9656-AD1D41D44AC8}"/>
                  </a:ext>
                </a:extLst>
              </p:cNvPr>
              <p:cNvSpPr/>
              <p:nvPr userDrawn="1"/>
            </p:nvSpPr>
            <p:spPr>
              <a:xfrm>
                <a:off x="1089323" y="5806086"/>
                <a:ext cx="30139" cy="1051915"/>
              </a:xfrm>
              <a:custGeom>
                <a:avLst/>
                <a:gdLst>
                  <a:gd name="connsiteX0" fmla="*/ 28833 w 30139"/>
                  <a:gd name="connsiteY0" fmla="*/ 0 h 1051915"/>
                  <a:gd name="connsiteX1" fmla="*/ 30139 w 30139"/>
                  <a:gd name="connsiteY1" fmla="*/ 1051915 h 1051915"/>
                  <a:gd name="connsiteX2" fmla="*/ 1271 w 30139"/>
                  <a:gd name="connsiteY2" fmla="*/ 1051915 h 1051915"/>
                  <a:gd name="connsiteX3" fmla="*/ 0 w 30139"/>
                  <a:gd name="connsiteY3" fmla="*/ 28904 h 1051915"/>
                  <a:gd name="connsiteX4" fmla="*/ 28833 w 30139"/>
                  <a:gd name="connsiteY4" fmla="*/ 0 h 1051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139" h="1051915">
                    <a:moveTo>
                      <a:pt x="28833" y="0"/>
                    </a:moveTo>
                    <a:lnTo>
                      <a:pt x="30139" y="1051915"/>
                    </a:lnTo>
                    <a:lnTo>
                      <a:pt x="1271" y="1051915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83" name="Forma livre: Forma 182">
                <a:extLst>
                  <a:ext uri="{FF2B5EF4-FFF2-40B4-BE49-F238E27FC236}">
                    <a16:creationId xmlns:a16="http://schemas.microsoft.com/office/drawing/2014/main" id="{7C7A453C-4565-4652-9781-F1488009734C}"/>
                  </a:ext>
                </a:extLst>
              </p:cNvPr>
              <p:cNvSpPr/>
              <p:nvPr userDrawn="1"/>
            </p:nvSpPr>
            <p:spPr>
              <a:xfrm>
                <a:off x="1028453" y="5867106"/>
                <a:ext cx="30064" cy="990894"/>
              </a:xfrm>
              <a:custGeom>
                <a:avLst/>
                <a:gdLst>
                  <a:gd name="connsiteX0" fmla="*/ 28833 w 30064"/>
                  <a:gd name="connsiteY0" fmla="*/ 0 h 990894"/>
                  <a:gd name="connsiteX1" fmla="*/ 30064 w 30064"/>
                  <a:gd name="connsiteY1" fmla="*/ 990894 h 990894"/>
                  <a:gd name="connsiteX2" fmla="*/ 1195 w 30064"/>
                  <a:gd name="connsiteY2" fmla="*/ 990894 h 990894"/>
                  <a:gd name="connsiteX3" fmla="*/ 0 w 30064"/>
                  <a:gd name="connsiteY3" fmla="*/ 28904 h 990894"/>
                  <a:gd name="connsiteX4" fmla="*/ 28833 w 30064"/>
                  <a:gd name="connsiteY4" fmla="*/ 0 h 990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064" h="990894">
                    <a:moveTo>
                      <a:pt x="28833" y="0"/>
                    </a:moveTo>
                    <a:lnTo>
                      <a:pt x="30064" y="990894"/>
                    </a:lnTo>
                    <a:lnTo>
                      <a:pt x="1195" y="990894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82" name="Forma livre: Forma 181">
                <a:extLst>
                  <a:ext uri="{FF2B5EF4-FFF2-40B4-BE49-F238E27FC236}">
                    <a16:creationId xmlns:a16="http://schemas.microsoft.com/office/drawing/2014/main" id="{DE479407-B0BB-45F1-A93D-05ED5B41F316}"/>
                  </a:ext>
                </a:extLst>
              </p:cNvPr>
              <p:cNvSpPr/>
              <p:nvPr userDrawn="1"/>
            </p:nvSpPr>
            <p:spPr>
              <a:xfrm>
                <a:off x="967584" y="5928926"/>
                <a:ext cx="30790" cy="929074"/>
              </a:xfrm>
              <a:custGeom>
                <a:avLst/>
                <a:gdLst>
                  <a:gd name="connsiteX0" fmla="*/ 29636 w 30790"/>
                  <a:gd name="connsiteY0" fmla="*/ 0 h 929074"/>
                  <a:gd name="connsiteX1" fmla="*/ 30790 w 30790"/>
                  <a:gd name="connsiteY1" fmla="*/ 929074 h 929074"/>
                  <a:gd name="connsiteX2" fmla="*/ 1401 w 30790"/>
                  <a:gd name="connsiteY2" fmla="*/ 929074 h 929074"/>
                  <a:gd name="connsiteX3" fmla="*/ 0 w 30790"/>
                  <a:gd name="connsiteY3" fmla="*/ 28104 h 929074"/>
                  <a:gd name="connsiteX4" fmla="*/ 803 w 30790"/>
                  <a:gd name="connsiteY4" fmla="*/ 28905 h 929074"/>
                  <a:gd name="connsiteX5" fmla="*/ 29636 w 30790"/>
                  <a:gd name="connsiteY5" fmla="*/ 0 h 929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90" h="929074">
                    <a:moveTo>
                      <a:pt x="29636" y="0"/>
                    </a:moveTo>
                    <a:lnTo>
                      <a:pt x="30790" y="929074"/>
                    </a:lnTo>
                    <a:lnTo>
                      <a:pt x="1401" y="929074"/>
                    </a:lnTo>
                    <a:lnTo>
                      <a:pt x="0" y="28104"/>
                    </a:lnTo>
                    <a:lnTo>
                      <a:pt x="803" y="28905"/>
                    </a:lnTo>
                    <a:lnTo>
                      <a:pt x="29636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81" name="Forma livre: Forma 180">
                <a:extLst>
                  <a:ext uri="{FF2B5EF4-FFF2-40B4-BE49-F238E27FC236}">
                    <a16:creationId xmlns:a16="http://schemas.microsoft.com/office/drawing/2014/main" id="{0271515D-B4B7-4502-B24F-DC5480444ED0}"/>
                  </a:ext>
                </a:extLst>
              </p:cNvPr>
              <p:cNvSpPr/>
              <p:nvPr userDrawn="1"/>
            </p:nvSpPr>
            <p:spPr>
              <a:xfrm>
                <a:off x="906717" y="5989948"/>
                <a:ext cx="30713" cy="868053"/>
              </a:xfrm>
              <a:custGeom>
                <a:avLst/>
                <a:gdLst>
                  <a:gd name="connsiteX0" fmla="*/ 29635 w 30713"/>
                  <a:gd name="connsiteY0" fmla="*/ 0 h 868053"/>
                  <a:gd name="connsiteX1" fmla="*/ 30713 w 30713"/>
                  <a:gd name="connsiteY1" fmla="*/ 868053 h 868053"/>
                  <a:gd name="connsiteX2" fmla="*/ 1319 w 30713"/>
                  <a:gd name="connsiteY2" fmla="*/ 868053 h 868053"/>
                  <a:gd name="connsiteX3" fmla="*/ 0 w 30713"/>
                  <a:gd name="connsiteY3" fmla="*/ 28103 h 868053"/>
                  <a:gd name="connsiteX4" fmla="*/ 802 w 30713"/>
                  <a:gd name="connsiteY4" fmla="*/ 28904 h 868053"/>
                  <a:gd name="connsiteX5" fmla="*/ 29635 w 30713"/>
                  <a:gd name="connsiteY5" fmla="*/ 0 h 868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713" h="868053">
                    <a:moveTo>
                      <a:pt x="29635" y="0"/>
                    </a:moveTo>
                    <a:lnTo>
                      <a:pt x="30713" y="868053"/>
                    </a:lnTo>
                    <a:lnTo>
                      <a:pt x="1319" y="868053"/>
                    </a:lnTo>
                    <a:lnTo>
                      <a:pt x="0" y="28103"/>
                    </a:lnTo>
                    <a:lnTo>
                      <a:pt x="802" y="28904"/>
                    </a:lnTo>
                    <a:lnTo>
                      <a:pt x="2963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80" name="Forma livre: Forma 179">
                <a:extLst>
                  <a:ext uri="{FF2B5EF4-FFF2-40B4-BE49-F238E27FC236}">
                    <a16:creationId xmlns:a16="http://schemas.microsoft.com/office/drawing/2014/main" id="{DB364732-EC14-4416-964A-13F3D77CDBBD}"/>
                  </a:ext>
                </a:extLst>
              </p:cNvPr>
              <p:cNvSpPr/>
              <p:nvPr userDrawn="1"/>
            </p:nvSpPr>
            <p:spPr>
              <a:xfrm>
                <a:off x="846647" y="6049364"/>
                <a:ext cx="29838" cy="808636"/>
              </a:xfrm>
              <a:custGeom>
                <a:avLst/>
                <a:gdLst>
                  <a:gd name="connsiteX0" fmla="*/ 28833 w 29838"/>
                  <a:gd name="connsiteY0" fmla="*/ 0 h 808636"/>
                  <a:gd name="connsiteX1" fmla="*/ 29838 w 29838"/>
                  <a:gd name="connsiteY1" fmla="*/ 808636 h 808636"/>
                  <a:gd name="connsiteX2" fmla="*/ 969 w 29838"/>
                  <a:gd name="connsiteY2" fmla="*/ 808636 h 808636"/>
                  <a:gd name="connsiteX3" fmla="*/ 0 w 29838"/>
                  <a:gd name="connsiteY3" fmla="*/ 28904 h 808636"/>
                  <a:gd name="connsiteX4" fmla="*/ 28833 w 29838"/>
                  <a:gd name="connsiteY4" fmla="*/ 0 h 8086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838" h="808636">
                    <a:moveTo>
                      <a:pt x="28833" y="0"/>
                    </a:moveTo>
                    <a:lnTo>
                      <a:pt x="29838" y="808636"/>
                    </a:lnTo>
                    <a:lnTo>
                      <a:pt x="969" y="808636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79" name="Forma livre: Forma 178">
                <a:extLst>
                  <a:ext uri="{FF2B5EF4-FFF2-40B4-BE49-F238E27FC236}">
                    <a16:creationId xmlns:a16="http://schemas.microsoft.com/office/drawing/2014/main" id="{619347B5-2692-4514-B67B-159C25FA4940}"/>
                  </a:ext>
                </a:extLst>
              </p:cNvPr>
              <p:cNvSpPr/>
              <p:nvPr userDrawn="1"/>
            </p:nvSpPr>
            <p:spPr>
              <a:xfrm>
                <a:off x="785780" y="6110384"/>
                <a:ext cx="29761" cy="747617"/>
              </a:xfrm>
              <a:custGeom>
                <a:avLst/>
                <a:gdLst>
                  <a:gd name="connsiteX0" fmla="*/ 28832 w 29761"/>
                  <a:gd name="connsiteY0" fmla="*/ 0 h 747617"/>
                  <a:gd name="connsiteX1" fmla="*/ 29761 w 29761"/>
                  <a:gd name="connsiteY1" fmla="*/ 747617 h 747617"/>
                  <a:gd name="connsiteX2" fmla="*/ 893 w 29761"/>
                  <a:gd name="connsiteY2" fmla="*/ 747617 h 747617"/>
                  <a:gd name="connsiteX3" fmla="*/ 0 w 29761"/>
                  <a:gd name="connsiteY3" fmla="*/ 28905 h 747617"/>
                  <a:gd name="connsiteX4" fmla="*/ 28832 w 29761"/>
                  <a:gd name="connsiteY4" fmla="*/ 0 h 747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761" h="747617">
                    <a:moveTo>
                      <a:pt x="28832" y="0"/>
                    </a:moveTo>
                    <a:lnTo>
                      <a:pt x="29761" y="747617"/>
                    </a:lnTo>
                    <a:lnTo>
                      <a:pt x="893" y="747617"/>
                    </a:lnTo>
                    <a:lnTo>
                      <a:pt x="0" y="28905"/>
                    </a:lnTo>
                    <a:lnTo>
                      <a:pt x="28832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78" name="Forma livre: Forma 177">
                <a:extLst>
                  <a:ext uri="{FF2B5EF4-FFF2-40B4-BE49-F238E27FC236}">
                    <a16:creationId xmlns:a16="http://schemas.microsoft.com/office/drawing/2014/main" id="{E1746638-BCA2-4B8F-A315-9514E1973CDD}"/>
                  </a:ext>
                </a:extLst>
              </p:cNvPr>
              <p:cNvSpPr/>
              <p:nvPr userDrawn="1"/>
            </p:nvSpPr>
            <p:spPr>
              <a:xfrm>
                <a:off x="724911" y="6172206"/>
                <a:ext cx="30487" cy="685795"/>
              </a:xfrm>
              <a:custGeom>
                <a:avLst/>
                <a:gdLst>
                  <a:gd name="connsiteX0" fmla="*/ 29635 w 30487"/>
                  <a:gd name="connsiteY0" fmla="*/ 0 h 685795"/>
                  <a:gd name="connsiteX1" fmla="*/ 30487 w 30487"/>
                  <a:gd name="connsiteY1" fmla="*/ 685795 h 685795"/>
                  <a:gd name="connsiteX2" fmla="*/ 1071 w 30487"/>
                  <a:gd name="connsiteY2" fmla="*/ 685795 h 685795"/>
                  <a:gd name="connsiteX3" fmla="*/ 0 w 30487"/>
                  <a:gd name="connsiteY3" fmla="*/ 28103 h 685795"/>
                  <a:gd name="connsiteX4" fmla="*/ 803 w 30487"/>
                  <a:gd name="connsiteY4" fmla="*/ 28904 h 685795"/>
                  <a:gd name="connsiteX5" fmla="*/ 29635 w 30487"/>
                  <a:gd name="connsiteY5" fmla="*/ 0 h 685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487" h="685795">
                    <a:moveTo>
                      <a:pt x="29635" y="0"/>
                    </a:moveTo>
                    <a:lnTo>
                      <a:pt x="30487" y="685795"/>
                    </a:lnTo>
                    <a:lnTo>
                      <a:pt x="1071" y="685795"/>
                    </a:lnTo>
                    <a:lnTo>
                      <a:pt x="0" y="28103"/>
                    </a:lnTo>
                    <a:lnTo>
                      <a:pt x="803" y="28904"/>
                    </a:lnTo>
                    <a:lnTo>
                      <a:pt x="2963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77" name="Forma livre: Forma 176">
                <a:extLst>
                  <a:ext uri="{FF2B5EF4-FFF2-40B4-BE49-F238E27FC236}">
                    <a16:creationId xmlns:a16="http://schemas.microsoft.com/office/drawing/2014/main" id="{47F56D6B-560F-4123-9E05-11ACF383DF87}"/>
                  </a:ext>
                </a:extLst>
              </p:cNvPr>
              <p:cNvSpPr/>
              <p:nvPr userDrawn="1"/>
            </p:nvSpPr>
            <p:spPr>
              <a:xfrm>
                <a:off x="664843" y="6231622"/>
                <a:ext cx="29611" cy="626379"/>
              </a:xfrm>
              <a:custGeom>
                <a:avLst/>
                <a:gdLst>
                  <a:gd name="connsiteX0" fmla="*/ 28833 w 29611"/>
                  <a:gd name="connsiteY0" fmla="*/ 0 h 626379"/>
                  <a:gd name="connsiteX1" fmla="*/ 29611 w 29611"/>
                  <a:gd name="connsiteY1" fmla="*/ 626379 h 626379"/>
                  <a:gd name="connsiteX2" fmla="*/ 742 w 29611"/>
                  <a:gd name="connsiteY2" fmla="*/ 626379 h 626379"/>
                  <a:gd name="connsiteX3" fmla="*/ 0 w 29611"/>
                  <a:gd name="connsiteY3" fmla="*/ 28904 h 626379"/>
                  <a:gd name="connsiteX4" fmla="*/ 28833 w 29611"/>
                  <a:gd name="connsiteY4" fmla="*/ 0 h 626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611" h="626379">
                    <a:moveTo>
                      <a:pt x="28833" y="0"/>
                    </a:moveTo>
                    <a:lnTo>
                      <a:pt x="29611" y="626379"/>
                    </a:lnTo>
                    <a:lnTo>
                      <a:pt x="742" y="626379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76" name="Forma livre: Forma 175">
                <a:extLst>
                  <a:ext uri="{FF2B5EF4-FFF2-40B4-BE49-F238E27FC236}">
                    <a16:creationId xmlns:a16="http://schemas.microsoft.com/office/drawing/2014/main" id="{2FD3A4D4-C05F-4057-8408-6FF0887E068F}"/>
                  </a:ext>
                </a:extLst>
              </p:cNvPr>
              <p:cNvSpPr/>
              <p:nvPr userDrawn="1"/>
            </p:nvSpPr>
            <p:spPr>
              <a:xfrm>
                <a:off x="603974" y="6292642"/>
                <a:ext cx="29535" cy="565359"/>
              </a:xfrm>
              <a:custGeom>
                <a:avLst/>
                <a:gdLst>
                  <a:gd name="connsiteX0" fmla="*/ 28833 w 29535"/>
                  <a:gd name="connsiteY0" fmla="*/ 0 h 565359"/>
                  <a:gd name="connsiteX1" fmla="*/ 29535 w 29535"/>
                  <a:gd name="connsiteY1" fmla="*/ 565359 h 565359"/>
                  <a:gd name="connsiteX2" fmla="*/ 666 w 29535"/>
                  <a:gd name="connsiteY2" fmla="*/ 565359 h 565359"/>
                  <a:gd name="connsiteX3" fmla="*/ 0 w 29535"/>
                  <a:gd name="connsiteY3" fmla="*/ 28904 h 565359"/>
                  <a:gd name="connsiteX4" fmla="*/ 28833 w 29535"/>
                  <a:gd name="connsiteY4" fmla="*/ 0 h 5653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35" h="565359">
                    <a:moveTo>
                      <a:pt x="28833" y="0"/>
                    </a:moveTo>
                    <a:lnTo>
                      <a:pt x="29535" y="565359"/>
                    </a:lnTo>
                    <a:lnTo>
                      <a:pt x="666" y="565359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75" name="Forma livre: Forma 174">
                <a:extLst>
                  <a:ext uri="{FF2B5EF4-FFF2-40B4-BE49-F238E27FC236}">
                    <a16:creationId xmlns:a16="http://schemas.microsoft.com/office/drawing/2014/main" id="{32EAC669-BA43-4F58-9784-4CCDFE4D6F4E}"/>
                  </a:ext>
                </a:extLst>
              </p:cNvPr>
              <p:cNvSpPr/>
              <p:nvPr userDrawn="1"/>
            </p:nvSpPr>
            <p:spPr>
              <a:xfrm>
                <a:off x="543104" y="6353662"/>
                <a:ext cx="29460" cy="504339"/>
              </a:xfrm>
              <a:custGeom>
                <a:avLst/>
                <a:gdLst>
                  <a:gd name="connsiteX0" fmla="*/ 28833 w 29460"/>
                  <a:gd name="connsiteY0" fmla="*/ 0 h 504339"/>
                  <a:gd name="connsiteX1" fmla="*/ 29460 w 29460"/>
                  <a:gd name="connsiteY1" fmla="*/ 504339 h 504339"/>
                  <a:gd name="connsiteX2" fmla="*/ 591 w 29460"/>
                  <a:gd name="connsiteY2" fmla="*/ 504339 h 504339"/>
                  <a:gd name="connsiteX3" fmla="*/ 0 w 29460"/>
                  <a:gd name="connsiteY3" fmla="*/ 28905 h 504339"/>
                  <a:gd name="connsiteX4" fmla="*/ 28833 w 29460"/>
                  <a:gd name="connsiteY4" fmla="*/ 0 h 504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460" h="504339">
                    <a:moveTo>
                      <a:pt x="28833" y="0"/>
                    </a:moveTo>
                    <a:lnTo>
                      <a:pt x="29460" y="504339"/>
                    </a:lnTo>
                    <a:lnTo>
                      <a:pt x="591" y="504339"/>
                    </a:lnTo>
                    <a:lnTo>
                      <a:pt x="0" y="28905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74" name="Forma livre: Forma 173">
                <a:extLst>
                  <a:ext uri="{FF2B5EF4-FFF2-40B4-BE49-F238E27FC236}">
                    <a16:creationId xmlns:a16="http://schemas.microsoft.com/office/drawing/2014/main" id="{73CAE3B4-689F-4EC3-8CC9-EB6D360E3846}"/>
                  </a:ext>
                </a:extLst>
              </p:cNvPr>
              <p:cNvSpPr/>
              <p:nvPr userDrawn="1"/>
            </p:nvSpPr>
            <p:spPr>
              <a:xfrm>
                <a:off x="482237" y="6415482"/>
                <a:ext cx="30185" cy="442518"/>
              </a:xfrm>
              <a:custGeom>
                <a:avLst/>
                <a:gdLst>
                  <a:gd name="connsiteX0" fmla="*/ 29635 w 30185"/>
                  <a:gd name="connsiteY0" fmla="*/ 0 h 442518"/>
                  <a:gd name="connsiteX1" fmla="*/ 30185 w 30185"/>
                  <a:gd name="connsiteY1" fmla="*/ 442518 h 442518"/>
                  <a:gd name="connsiteX2" fmla="*/ 724 w 30185"/>
                  <a:gd name="connsiteY2" fmla="*/ 442518 h 442518"/>
                  <a:gd name="connsiteX3" fmla="*/ 0 w 30185"/>
                  <a:gd name="connsiteY3" fmla="*/ 28104 h 442518"/>
                  <a:gd name="connsiteX4" fmla="*/ 803 w 30185"/>
                  <a:gd name="connsiteY4" fmla="*/ 28905 h 442518"/>
                  <a:gd name="connsiteX5" fmla="*/ 29635 w 30185"/>
                  <a:gd name="connsiteY5" fmla="*/ 0 h 442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0185" h="442518">
                    <a:moveTo>
                      <a:pt x="29635" y="0"/>
                    </a:moveTo>
                    <a:lnTo>
                      <a:pt x="30185" y="442518"/>
                    </a:lnTo>
                    <a:lnTo>
                      <a:pt x="724" y="442518"/>
                    </a:lnTo>
                    <a:lnTo>
                      <a:pt x="0" y="28104"/>
                    </a:lnTo>
                    <a:lnTo>
                      <a:pt x="803" y="28905"/>
                    </a:lnTo>
                    <a:lnTo>
                      <a:pt x="2963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73" name="Forma livre: Forma 172">
                <a:extLst>
                  <a:ext uri="{FF2B5EF4-FFF2-40B4-BE49-F238E27FC236}">
                    <a16:creationId xmlns:a16="http://schemas.microsoft.com/office/drawing/2014/main" id="{8665978C-1CDF-4EF9-9A5C-4C6C0B3BE0F0}"/>
                  </a:ext>
                </a:extLst>
              </p:cNvPr>
              <p:cNvSpPr/>
              <p:nvPr userDrawn="1"/>
            </p:nvSpPr>
            <p:spPr>
              <a:xfrm>
                <a:off x="422168" y="6474900"/>
                <a:ext cx="29308" cy="383101"/>
              </a:xfrm>
              <a:custGeom>
                <a:avLst/>
                <a:gdLst>
                  <a:gd name="connsiteX0" fmla="*/ 28832 w 29308"/>
                  <a:gd name="connsiteY0" fmla="*/ 0 h 383101"/>
                  <a:gd name="connsiteX1" fmla="*/ 29308 w 29308"/>
                  <a:gd name="connsiteY1" fmla="*/ 383101 h 383101"/>
                  <a:gd name="connsiteX2" fmla="*/ 440 w 29308"/>
                  <a:gd name="connsiteY2" fmla="*/ 383101 h 383101"/>
                  <a:gd name="connsiteX3" fmla="*/ 0 w 29308"/>
                  <a:gd name="connsiteY3" fmla="*/ 28904 h 383101"/>
                  <a:gd name="connsiteX4" fmla="*/ 28832 w 29308"/>
                  <a:gd name="connsiteY4" fmla="*/ 0 h 383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308" h="383101">
                    <a:moveTo>
                      <a:pt x="28832" y="0"/>
                    </a:moveTo>
                    <a:lnTo>
                      <a:pt x="29308" y="383101"/>
                    </a:lnTo>
                    <a:lnTo>
                      <a:pt x="440" y="383101"/>
                    </a:lnTo>
                    <a:lnTo>
                      <a:pt x="0" y="28904"/>
                    </a:lnTo>
                    <a:lnTo>
                      <a:pt x="28832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72" name="Forma livre: Forma 171">
                <a:extLst>
                  <a:ext uri="{FF2B5EF4-FFF2-40B4-BE49-F238E27FC236}">
                    <a16:creationId xmlns:a16="http://schemas.microsoft.com/office/drawing/2014/main" id="{97F81447-DAE2-4092-B156-2723E18064A7}"/>
                  </a:ext>
                </a:extLst>
              </p:cNvPr>
              <p:cNvSpPr/>
              <p:nvPr userDrawn="1"/>
            </p:nvSpPr>
            <p:spPr>
              <a:xfrm>
                <a:off x="361300" y="6535920"/>
                <a:ext cx="29233" cy="322081"/>
              </a:xfrm>
              <a:custGeom>
                <a:avLst/>
                <a:gdLst>
                  <a:gd name="connsiteX0" fmla="*/ 28833 w 29233"/>
                  <a:gd name="connsiteY0" fmla="*/ 0 h 322081"/>
                  <a:gd name="connsiteX1" fmla="*/ 29233 w 29233"/>
                  <a:gd name="connsiteY1" fmla="*/ 322081 h 322081"/>
                  <a:gd name="connsiteX2" fmla="*/ 364 w 29233"/>
                  <a:gd name="connsiteY2" fmla="*/ 322081 h 322081"/>
                  <a:gd name="connsiteX3" fmla="*/ 0 w 29233"/>
                  <a:gd name="connsiteY3" fmla="*/ 28904 h 322081"/>
                  <a:gd name="connsiteX4" fmla="*/ 28833 w 29233"/>
                  <a:gd name="connsiteY4" fmla="*/ 0 h 3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233" h="322081">
                    <a:moveTo>
                      <a:pt x="28833" y="0"/>
                    </a:moveTo>
                    <a:lnTo>
                      <a:pt x="29233" y="322081"/>
                    </a:lnTo>
                    <a:lnTo>
                      <a:pt x="364" y="322081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71" name="Forma livre: Forma 170">
                <a:extLst>
                  <a:ext uri="{FF2B5EF4-FFF2-40B4-BE49-F238E27FC236}">
                    <a16:creationId xmlns:a16="http://schemas.microsoft.com/office/drawing/2014/main" id="{AB0C8140-456A-4593-9DC3-5A53E63B0CDF}"/>
                  </a:ext>
                </a:extLst>
              </p:cNvPr>
              <p:cNvSpPr/>
              <p:nvPr userDrawn="1"/>
            </p:nvSpPr>
            <p:spPr>
              <a:xfrm>
                <a:off x="300431" y="6597740"/>
                <a:ext cx="29959" cy="260260"/>
              </a:xfrm>
              <a:custGeom>
                <a:avLst/>
                <a:gdLst>
                  <a:gd name="connsiteX0" fmla="*/ 29636 w 29959"/>
                  <a:gd name="connsiteY0" fmla="*/ 0 h 260260"/>
                  <a:gd name="connsiteX1" fmla="*/ 29959 w 29959"/>
                  <a:gd name="connsiteY1" fmla="*/ 260260 h 260260"/>
                  <a:gd name="connsiteX2" fmla="*/ 440 w 29959"/>
                  <a:gd name="connsiteY2" fmla="*/ 260260 h 260260"/>
                  <a:gd name="connsiteX3" fmla="*/ 0 w 29959"/>
                  <a:gd name="connsiteY3" fmla="*/ 28104 h 260260"/>
                  <a:gd name="connsiteX4" fmla="*/ 803 w 29959"/>
                  <a:gd name="connsiteY4" fmla="*/ 28904 h 260260"/>
                  <a:gd name="connsiteX5" fmla="*/ 29636 w 29959"/>
                  <a:gd name="connsiteY5" fmla="*/ 0 h 260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959" h="260260">
                    <a:moveTo>
                      <a:pt x="29636" y="0"/>
                    </a:moveTo>
                    <a:lnTo>
                      <a:pt x="29959" y="260260"/>
                    </a:lnTo>
                    <a:lnTo>
                      <a:pt x="440" y="260260"/>
                    </a:lnTo>
                    <a:lnTo>
                      <a:pt x="0" y="28104"/>
                    </a:lnTo>
                    <a:lnTo>
                      <a:pt x="803" y="28904"/>
                    </a:lnTo>
                    <a:lnTo>
                      <a:pt x="29636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70" name="Forma livre: Forma 169">
                <a:extLst>
                  <a:ext uri="{FF2B5EF4-FFF2-40B4-BE49-F238E27FC236}">
                    <a16:creationId xmlns:a16="http://schemas.microsoft.com/office/drawing/2014/main" id="{E1411ED6-803D-4C5A-8E92-8EAC28ACA255}"/>
                  </a:ext>
                </a:extLst>
              </p:cNvPr>
              <p:cNvSpPr/>
              <p:nvPr userDrawn="1"/>
            </p:nvSpPr>
            <p:spPr>
              <a:xfrm>
                <a:off x="239562" y="6658760"/>
                <a:ext cx="29882" cy="199240"/>
              </a:xfrm>
              <a:custGeom>
                <a:avLst/>
                <a:gdLst>
                  <a:gd name="connsiteX0" fmla="*/ 29635 w 29882"/>
                  <a:gd name="connsiteY0" fmla="*/ 0 h 199240"/>
                  <a:gd name="connsiteX1" fmla="*/ 29882 w 29882"/>
                  <a:gd name="connsiteY1" fmla="*/ 199240 h 199240"/>
                  <a:gd name="connsiteX2" fmla="*/ 337 w 29882"/>
                  <a:gd name="connsiteY2" fmla="*/ 199240 h 199240"/>
                  <a:gd name="connsiteX3" fmla="*/ 0 w 29882"/>
                  <a:gd name="connsiteY3" fmla="*/ 28103 h 199240"/>
                  <a:gd name="connsiteX4" fmla="*/ 803 w 29882"/>
                  <a:gd name="connsiteY4" fmla="*/ 28904 h 199240"/>
                  <a:gd name="connsiteX5" fmla="*/ 29635 w 29882"/>
                  <a:gd name="connsiteY5" fmla="*/ 0 h 199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9882" h="199240">
                    <a:moveTo>
                      <a:pt x="29635" y="0"/>
                    </a:moveTo>
                    <a:lnTo>
                      <a:pt x="29882" y="199240"/>
                    </a:lnTo>
                    <a:lnTo>
                      <a:pt x="337" y="199240"/>
                    </a:lnTo>
                    <a:lnTo>
                      <a:pt x="0" y="28103"/>
                    </a:lnTo>
                    <a:lnTo>
                      <a:pt x="803" y="28904"/>
                    </a:lnTo>
                    <a:lnTo>
                      <a:pt x="29635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69" name="Forma livre: Forma 168">
                <a:extLst>
                  <a:ext uri="{FF2B5EF4-FFF2-40B4-BE49-F238E27FC236}">
                    <a16:creationId xmlns:a16="http://schemas.microsoft.com/office/drawing/2014/main" id="{D3F198DF-8521-45A1-8BAE-4FC70FC420A8}"/>
                  </a:ext>
                </a:extLst>
              </p:cNvPr>
              <p:cNvSpPr/>
              <p:nvPr userDrawn="1"/>
            </p:nvSpPr>
            <p:spPr>
              <a:xfrm>
                <a:off x="179494" y="6718178"/>
                <a:ext cx="29006" cy="139823"/>
              </a:xfrm>
              <a:custGeom>
                <a:avLst/>
                <a:gdLst>
                  <a:gd name="connsiteX0" fmla="*/ 28832 w 29006"/>
                  <a:gd name="connsiteY0" fmla="*/ 0 h 139823"/>
                  <a:gd name="connsiteX1" fmla="*/ 29006 w 29006"/>
                  <a:gd name="connsiteY1" fmla="*/ 139823 h 139823"/>
                  <a:gd name="connsiteX2" fmla="*/ 138 w 29006"/>
                  <a:gd name="connsiteY2" fmla="*/ 139823 h 139823"/>
                  <a:gd name="connsiteX3" fmla="*/ 0 w 29006"/>
                  <a:gd name="connsiteY3" fmla="*/ 28904 h 139823"/>
                  <a:gd name="connsiteX4" fmla="*/ 28832 w 29006"/>
                  <a:gd name="connsiteY4" fmla="*/ 0 h 139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006" h="139823">
                    <a:moveTo>
                      <a:pt x="28832" y="0"/>
                    </a:moveTo>
                    <a:lnTo>
                      <a:pt x="29006" y="139823"/>
                    </a:lnTo>
                    <a:lnTo>
                      <a:pt x="138" y="139823"/>
                    </a:lnTo>
                    <a:lnTo>
                      <a:pt x="0" y="28904"/>
                    </a:lnTo>
                    <a:lnTo>
                      <a:pt x="28832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68" name="Forma livre: Forma 167">
                <a:extLst>
                  <a:ext uri="{FF2B5EF4-FFF2-40B4-BE49-F238E27FC236}">
                    <a16:creationId xmlns:a16="http://schemas.microsoft.com/office/drawing/2014/main" id="{AAA80212-BA6E-448F-BA91-287462E1D34C}"/>
                  </a:ext>
                </a:extLst>
              </p:cNvPr>
              <p:cNvSpPr/>
              <p:nvPr userDrawn="1"/>
            </p:nvSpPr>
            <p:spPr>
              <a:xfrm>
                <a:off x="118626" y="6779198"/>
                <a:ext cx="28931" cy="78803"/>
              </a:xfrm>
              <a:custGeom>
                <a:avLst/>
                <a:gdLst>
                  <a:gd name="connsiteX0" fmla="*/ 28833 w 28931"/>
                  <a:gd name="connsiteY0" fmla="*/ 0 h 78803"/>
                  <a:gd name="connsiteX1" fmla="*/ 28931 w 28931"/>
                  <a:gd name="connsiteY1" fmla="*/ 78803 h 78803"/>
                  <a:gd name="connsiteX2" fmla="*/ 62 w 28931"/>
                  <a:gd name="connsiteY2" fmla="*/ 78803 h 78803"/>
                  <a:gd name="connsiteX3" fmla="*/ 0 w 28931"/>
                  <a:gd name="connsiteY3" fmla="*/ 28904 h 78803"/>
                  <a:gd name="connsiteX4" fmla="*/ 28833 w 28931"/>
                  <a:gd name="connsiteY4" fmla="*/ 0 h 78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931" h="78803">
                    <a:moveTo>
                      <a:pt x="28833" y="0"/>
                    </a:moveTo>
                    <a:lnTo>
                      <a:pt x="28931" y="78803"/>
                    </a:lnTo>
                    <a:lnTo>
                      <a:pt x="62" y="78803"/>
                    </a:lnTo>
                    <a:lnTo>
                      <a:pt x="0" y="28904"/>
                    </a:lnTo>
                    <a:lnTo>
                      <a:pt x="28833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  <p:sp>
            <p:nvSpPr>
              <p:cNvPr id="167" name="Forma livre: Forma 166">
                <a:extLst>
                  <a:ext uri="{FF2B5EF4-FFF2-40B4-BE49-F238E27FC236}">
                    <a16:creationId xmlns:a16="http://schemas.microsoft.com/office/drawing/2014/main" id="{5B8EBCCB-B7E3-4837-AA61-44D0A400EC96}"/>
                  </a:ext>
                </a:extLst>
              </p:cNvPr>
              <p:cNvSpPr/>
              <p:nvPr userDrawn="1"/>
            </p:nvSpPr>
            <p:spPr>
              <a:xfrm>
                <a:off x="70452" y="6841018"/>
                <a:ext cx="16961" cy="16982"/>
              </a:xfrm>
              <a:custGeom>
                <a:avLst/>
                <a:gdLst>
                  <a:gd name="connsiteX0" fmla="*/ 16940 w 16961"/>
                  <a:gd name="connsiteY0" fmla="*/ 0 h 16982"/>
                  <a:gd name="connsiteX1" fmla="*/ 16961 w 16961"/>
                  <a:gd name="connsiteY1" fmla="*/ 16982 h 16982"/>
                  <a:gd name="connsiteX2" fmla="*/ 0 w 16961"/>
                  <a:gd name="connsiteY2" fmla="*/ 16982 h 16982"/>
                  <a:gd name="connsiteX3" fmla="*/ 16940 w 16961"/>
                  <a:gd name="connsiteY3" fmla="*/ 0 h 16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961" h="16982">
                    <a:moveTo>
                      <a:pt x="16940" y="0"/>
                    </a:moveTo>
                    <a:lnTo>
                      <a:pt x="16961" y="16982"/>
                    </a:lnTo>
                    <a:lnTo>
                      <a:pt x="0" y="16982"/>
                    </a:lnTo>
                    <a:lnTo>
                      <a:pt x="16940" y="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>
                <a:defPPr>
                  <a:defRPr lang="pt-BR"/>
                </a:defPPr>
              </a:lstStyle>
              <a:p>
                <a:pPr algn="ctr" rtl="0"/>
                <a:endParaRPr lang="pt-BR" dirty="0"/>
              </a:p>
            </p:txBody>
          </p:sp>
        </p:grpSp>
      </p:grpSp>
      <p:sp>
        <p:nvSpPr>
          <p:cNvPr id="94" name="Espaço Reservado para Texto 9">
            <a:extLst>
              <a:ext uri="{FF2B5EF4-FFF2-40B4-BE49-F238E27FC236}">
                <a16:creationId xmlns:a16="http://schemas.microsoft.com/office/drawing/2014/main" id="{32E9F26D-470A-4D61-B420-B2AE034ED8A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32208" y="1818208"/>
            <a:ext cx="6336792" cy="539812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buNone/>
              <a:defRPr lang="pt-BR" sz="18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72" name="Espaço Reservado para Texto 9">
            <a:extLst>
              <a:ext uri="{FF2B5EF4-FFF2-40B4-BE49-F238E27FC236}">
                <a16:creationId xmlns:a16="http://schemas.microsoft.com/office/drawing/2014/main" id="{1955D76A-22F6-4027-BBB2-B9D632FFE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37760" y="2606040"/>
            <a:ext cx="633984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71" name="Espaço Reservado para Texto 9">
            <a:extLst>
              <a:ext uri="{FF2B5EF4-FFF2-40B4-BE49-F238E27FC236}">
                <a16:creationId xmlns:a16="http://schemas.microsoft.com/office/drawing/2014/main" id="{B4867646-E605-4DCE-A193-DD63E54B12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0" y="2907792"/>
            <a:ext cx="6336792" cy="640080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75" name="Espaço Reservado para Texto 9">
            <a:extLst>
              <a:ext uri="{FF2B5EF4-FFF2-40B4-BE49-F238E27FC236}">
                <a16:creationId xmlns:a16="http://schemas.microsoft.com/office/drawing/2014/main" id="{A5839152-B87E-4F7A-AF8F-37F412A6F61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37760" y="3895344"/>
            <a:ext cx="633984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74" name="Espaço Reservado para Texto 9">
            <a:extLst>
              <a:ext uri="{FF2B5EF4-FFF2-40B4-BE49-F238E27FC236}">
                <a16:creationId xmlns:a16="http://schemas.microsoft.com/office/drawing/2014/main" id="{4914385C-D888-405F-A9D8-61CC2E9F7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37760" y="4206240"/>
            <a:ext cx="6336792" cy="640080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93" name="Espaço Reservado para Texto 9">
            <a:extLst>
              <a:ext uri="{FF2B5EF4-FFF2-40B4-BE49-F238E27FC236}">
                <a16:creationId xmlns:a16="http://schemas.microsoft.com/office/drawing/2014/main" id="{C2F11BC9-5663-4641-AFD6-EF2749EDDA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33747" y="5221224"/>
            <a:ext cx="6339840" cy="365760"/>
          </a:xfrm>
        </p:spPr>
        <p:txBody>
          <a:bodyPr rtlCol="0">
            <a:noAutofit/>
          </a:bodyPr>
          <a:lstStyle>
            <a:lvl1pPr marL="0" indent="0">
              <a:lnSpc>
                <a:spcPts val="2400"/>
              </a:lnSpc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92" name="Espaço Reservado para Texto 9">
            <a:extLst>
              <a:ext uri="{FF2B5EF4-FFF2-40B4-BE49-F238E27FC236}">
                <a16:creationId xmlns:a16="http://schemas.microsoft.com/office/drawing/2014/main" id="{963F6C91-7F9C-4273-8FDE-92A9BA3B8DE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33747" y="5541264"/>
            <a:ext cx="6336792" cy="640080"/>
          </a:xfrm>
        </p:spPr>
        <p:txBody>
          <a:bodyPr rtlCol="0">
            <a:normAutofit/>
          </a:bodyPr>
          <a:lstStyle>
            <a:lvl1pPr marL="0" indent="0">
              <a:lnSpc>
                <a:spcPts val="2400"/>
              </a:lnSpc>
              <a:buNone/>
              <a:defRPr lang="pt-BR" sz="1400">
                <a:solidFill>
                  <a:schemeClr val="tx1"/>
                </a:solidFill>
              </a:defRPr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sp>
        <p:nvSpPr>
          <p:cNvPr id="209" name="Espaço Reservado para Data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dirty="0"/>
              <a:t>20AA</a:t>
            </a:r>
          </a:p>
        </p:txBody>
      </p:sp>
      <p:sp>
        <p:nvSpPr>
          <p:cNvPr id="210" name="Espaço Reservado para Rodapé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211" name="Espaço Reservado para o Número do Slide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35799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 com o subtítul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9124951" cy="1325563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sp>
        <p:nvSpPr>
          <p:cNvPr id="22" name="Espaço Reservado para Texto 21">
            <a:extLst>
              <a:ext uri="{FF2B5EF4-FFF2-40B4-BE49-F238E27FC236}">
                <a16:creationId xmlns:a16="http://schemas.microsoft.com/office/drawing/2014/main" id="{AD170077-B4B3-49F8-9FCD-908C81278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400" y="1595438"/>
            <a:ext cx="9124950" cy="600075"/>
          </a:xfrm>
        </p:spPr>
        <p:txBody>
          <a:bodyPr rtlCol="0">
            <a:noAutofit/>
          </a:bodyPr>
          <a:lstStyle>
            <a:lvl1pPr marL="0" indent="0">
              <a:buNone/>
              <a:defRPr lang="pt-BR" sz="1800"/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 texto Mestre</a:t>
            </a:r>
          </a:p>
          <a:p>
            <a:pPr lvl="1" rtl="0"/>
            <a:endParaRPr lang="pt-BR" dirty="0"/>
          </a:p>
        </p:txBody>
      </p:sp>
      <p:sp>
        <p:nvSpPr>
          <p:cNvPr id="17" name="Espaço Reservado para Texto 2">
            <a:extLst>
              <a:ext uri="{FF2B5EF4-FFF2-40B4-BE49-F238E27FC236}">
                <a16:creationId xmlns:a16="http://schemas.microsoft.com/office/drawing/2014/main" id="{52AD81DC-207F-4541-B02D-802D3D5B281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14400" y="2354580"/>
            <a:ext cx="4297679" cy="455295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BF6510-D603-481E-B685-9095150A28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990850"/>
            <a:ext cx="4297680" cy="3105150"/>
          </a:xfrm>
        </p:spPr>
        <p:txBody>
          <a:bodyPr rtlCol="0">
            <a:normAutofit/>
          </a:bodyPr>
          <a:lstStyle>
            <a:lvl1pPr>
              <a:lnSpc>
                <a:spcPts val="2000"/>
              </a:lnSpc>
              <a:defRPr lang="pt-BR" sz="1600"/>
            </a:lvl1pPr>
            <a:lvl2pPr>
              <a:lnSpc>
                <a:spcPts val="2000"/>
              </a:lnSpc>
              <a:defRPr lang="pt-BR" sz="1600"/>
            </a:lvl2pPr>
            <a:lvl3pPr>
              <a:lnSpc>
                <a:spcPts val="2000"/>
              </a:lnSpc>
              <a:defRPr lang="pt-BR" sz="1600"/>
            </a:lvl3pPr>
            <a:lvl4pPr>
              <a:lnSpc>
                <a:spcPts val="2000"/>
              </a:lnSpc>
              <a:defRPr lang="pt-BR" sz="1600"/>
            </a:lvl4pPr>
            <a:lvl5pPr>
              <a:lnSpc>
                <a:spcPts val="2000"/>
              </a:lnSpc>
              <a:defRPr lang="pt-BR" sz="1600"/>
            </a:lvl5pPr>
          </a:lstStyle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18" name="Espaço Reservado para Texto 4">
            <a:extLst>
              <a:ext uri="{FF2B5EF4-FFF2-40B4-BE49-F238E27FC236}">
                <a16:creationId xmlns:a16="http://schemas.microsoft.com/office/drawing/2014/main" id="{F7289E8E-D34A-4BA8-A21D-2D40A211CB9B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73368" y="2352675"/>
            <a:ext cx="4297680" cy="457200"/>
          </a:xfrm>
        </p:spPr>
        <p:txBody>
          <a:bodyPr rtlCol="0" anchor="ctr" anchorCtr="0">
            <a:noAutofit/>
          </a:bodyPr>
          <a:lstStyle>
            <a:lvl1pPr marL="0" indent="0">
              <a:buNone/>
              <a:defRPr lang="pt-BR" sz="2000" b="1" cap="all" baseline="0">
                <a:solidFill>
                  <a:schemeClr val="accent3"/>
                </a:solidFill>
              </a:defRPr>
            </a:lvl1pPr>
            <a:lvl2pPr marL="457200" indent="0">
              <a:buNone/>
              <a:defRPr lang="pt-BR" sz="2000" b="1"/>
            </a:lvl2pPr>
            <a:lvl3pPr marL="914400" indent="0">
              <a:buNone/>
              <a:defRPr lang="pt-BR" sz="1800" b="1"/>
            </a:lvl3pPr>
            <a:lvl4pPr marL="1371600" indent="0">
              <a:buNone/>
              <a:defRPr lang="pt-BR" sz="1600" b="1"/>
            </a:lvl4pPr>
            <a:lvl5pPr marL="1828800" indent="0">
              <a:buNone/>
              <a:defRPr lang="pt-BR" sz="1600" b="1"/>
            </a:lvl5pPr>
            <a:lvl6pPr marL="2286000" indent="0">
              <a:buNone/>
              <a:defRPr lang="pt-BR" sz="1600" b="1"/>
            </a:lvl6pPr>
            <a:lvl7pPr marL="2743200" indent="0">
              <a:buNone/>
              <a:defRPr lang="pt-BR" sz="1600" b="1"/>
            </a:lvl7pPr>
            <a:lvl8pPr marL="3200400" indent="0">
              <a:buNone/>
              <a:defRPr lang="pt-BR" sz="1600" b="1"/>
            </a:lvl8pPr>
            <a:lvl9pPr marL="3657600" indent="0">
              <a:buNone/>
              <a:defRPr lang="pt-BR" sz="1600" b="1"/>
            </a:lvl9pPr>
          </a:lstStyle>
          <a:p>
            <a:pPr lvl="0" rtl="0"/>
            <a:r>
              <a:rPr lang="pt-BR"/>
              <a:t>ADICIONAR SUBTÍTULO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A743757-ABC3-44BF-87D3-5E323E9B00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2225" y="2990850"/>
            <a:ext cx="4297680" cy="3105150"/>
          </a:xfrm>
        </p:spPr>
        <p:txBody>
          <a:bodyPr rtlCol="0">
            <a:normAutofit/>
          </a:bodyPr>
          <a:lstStyle>
            <a:lvl1pPr>
              <a:lnSpc>
                <a:spcPts val="2000"/>
              </a:lnSpc>
              <a:defRPr lang="pt-BR" sz="1600"/>
            </a:lvl1pPr>
            <a:lvl2pPr>
              <a:lnSpc>
                <a:spcPts val="2000"/>
              </a:lnSpc>
              <a:defRPr lang="pt-BR" sz="1600"/>
            </a:lvl2pPr>
            <a:lvl3pPr>
              <a:lnSpc>
                <a:spcPts val="2000"/>
              </a:lnSpc>
              <a:defRPr lang="pt-BR" sz="1600"/>
            </a:lvl3pPr>
            <a:lvl4pPr>
              <a:lnSpc>
                <a:spcPts val="2000"/>
              </a:lnSpc>
              <a:defRPr lang="pt-BR" sz="1600"/>
            </a:lvl4pPr>
            <a:lvl5pPr>
              <a:lnSpc>
                <a:spcPts val="2000"/>
              </a:lnSpc>
              <a:defRPr lang="pt-BR" sz="1600"/>
            </a:lvl5pPr>
          </a:lstStyle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E245CE27-BF50-45D1-92DF-3CC2CC341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pic>
          <p:nvPicPr>
            <p:cNvPr id="12" name="Imagem 11" descr="Um padrão distribuído em preto e branco&#10;&#10;Descrição gerada automaticamente com baixa confiança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pic>
          <p:nvPicPr>
            <p:cNvPr id="26" name="Elemento gráfico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pic>
          <p:nvPicPr>
            <p:cNvPr id="31" name="Elemento gráfico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Espaço Reservado para Data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dirty="0"/>
              <a:t>20AA</a:t>
            </a:r>
          </a:p>
        </p:txBody>
      </p:sp>
      <p:sp>
        <p:nvSpPr>
          <p:cNvPr id="33" name="Espaço Reservado para Rodapé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34" name="Espaço Reservado para o Número do Slide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75606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ha do temp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96112"/>
            <a:ext cx="10515600" cy="1325563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Clique para adicionar um título</a:t>
            </a:r>
            <a:endParaRPr lang="pt-BR" dirty="0"/>
          </a:p>
        </p:txBody>
      </p:sp>
      <p:sp>
        <p:nvSpPr>
          <p:cNvPr id="35" name="Espaço Reservado para Texto 3">
            <a:extLst>
              <a:ext uri="{FF2B5EF4-FFF2-40B4-BE49-F238E27FC236}">
                <a16:creationId xmlns:a16="http://schemas.microsoft.com/office/drawing/2014/main" id="{EC5BA522-ACA2-41E7-8167-4CAD19A343D4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2258568" y="2304288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pt-BR" sz="1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/>
              <a:t>Título do item</a:t>
            </a:r>
            <a:endParaRPr lang="pt-BR" dirty="0"/>
          </a:p>
        </p:txBody>
      </p:sp>
      <p:sp>
        <p:nvSpPr>
          <p:cNvPr id="36" name="Espaço Reservado para Texto 36">
            <a:extLst>
              <a:ext uri="{FF2B5EF4-FFF2-40B4-BE49-F238E27FC236}">
                <a16:creationId xmlns:a16="http://schemas.microsoft.com/office/drawing/2014/main" id="{3FE4D07D-18EE-4015-BE1A-670EF5502FD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2313432" y="2615184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pt-BR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/>
              <a:t>Mês, Ano</a:t>
            </a:r>
            <a:endParaRPr lang="pt-BR" dirty="0"/>
          </a:p>
        </p:txBody>
      </p:sp>
      <p:sp>
        <p:nvSpPr>
          <p:cNvPr id="59" name="Espaço Reservado para Texto 3">
            <a:extLst>
              <a:ext uri="{FF2B5EF4-FFF2-40B4-BE49-F238E27FC236}">
                <a16:creationId xmlns:a16="http://schemas.microsoft.com/office/drawing/2014/main" id="{6962D0AF-583F-4670-BC13-F7BAE6B6974D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667859" y="2302547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pt-BR" sz="1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/>
              <a:t>Título do item</a:t>
            </a:r>
            <a:endParaRPr lang="pt-BR" dirty="0"/>
          </a:p>
        </p:txBody>
      </p:sp>
      <p:sp>
        <p:nvSpPr>
          <p:cNvPr id="60" name="Espaço Reservado para Texto 36">
            <a:extLst>
              <a:ext uri="{FF2B5EF4-FFF2-40B4-BE49-F238E27FC236}">
                <a16:creationId xmlns:a16="http://schemas.microsoft.com/office/drawing/2014/main" id="{C689AF3A-9B30-404A-B454-562D375F9B93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722723" y="2613443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pt-BR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/>
              <a:t>Mês, Ano</a:t>
            </a:r>
            <a:endParaRPr lang="pt-BR" dirty="0"/>
          </a:p>
        </p:txBody>
      </p:sp>
      <p:sp>
        <p:nvSpPr>
          <p:cNvPr id="61" name="Espaço Reservado para Texto 3">
            <a:extLst>
              <a:ext uri="{FF2B5EF4-FFF2-40B4-BE49-F238E27FC236}">
                <a16:creationId xmlns:a16="http://schemas.microsoft.com/office/drawing/2014/main" id="{3352E813-A80F-4AEB-908D-C58B76F95B15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577756" y="2319697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pt-BR" sz="1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/>
              <a:t>Título do item</a:t>
            </a:r>
            <a:endParaRPr lang="pt-BR" dirty="0"/>
          </a:p>
        </p:txBody>
      </p:sp>
      <p:sp>
        <p:nvSpPr>
          <p:cNvPr id="62" name="Espaço Reservado para Texto 36">
            <a:extLst>
              <a:ext uri="{FF2B5EF4-FFF2-40B4-BE49-F238E27FC236}">
                <a16:creationId xmlns:a16="http://schemas.microsoft.com/office/drawing/2014/main" id="{58E04D07-1AA8-4C7D-A594-AD4587E5077E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8632620" y="2630593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pt-BR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/>
              <a:t>Mês, Ano</a:t>
            </a:r>
            <a:endParaRPr lang="pt-BR" dirty="0"/>
          </a:p>
        </p:txBody>
      </p:sp>
      <p:sp>
        <p:nvSpPr>
          <p:cNvPr id="9" name="Espaço Reservado para Texto 10">
            <a:extLst>
              <a:ext uri="{FF2B5EF4-FFF2-40B4-BE49-F238E27FC236}">
                <a16:creationId xmlns:a16="http://schemas.microsoft.com/office/drawing/2014/main" id="{7811C96E-0DEE-4C3C-914D-3D8E37D685D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rtlCol="0" anchor="ctr"/>
          <a:lstStyle>
            <a:lvl1pPr marL="0" indent="0" algn="ctr">
              <a:buNone/>
              <a:defRPr lang="pt-BR" sz="14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pt-BR"/>
              <a:t>Ano</a:t>
            </a:r>
            <a:endParaRPr lang="pt-BR" dirty="0"/>
          </a:p>
        </p:txBody>
      </p:sp>
      <p:sp>
        <p:nvSpPr>
          <p:cNvPr id="10" name="Espaço Reservado para Texto 10">
            <a:extLst>
              <a:ext uri="{FF2B5EF4-FFF2-40B4-BE49-F238E27FC236}">
                <a16:creationId xmlns:a16="http://schemas.microsoft.com/office/drawing/2014/main" id="{401495E4-6A47-4169-8AF4-736F7CF55C3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4A350147-917D-4020-B9C3-CE41143A103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12" name="Espaço Reservado para Texto 10">
            <a:extLst>
              <a:ext uri="{FF2B5EF4-FFF2-40B4-BE49-F238E27FC236}">
                <a16:creationId xmlns:a16="http://schemas.microsoft.com/office/drawing/2014/main" id="{595A6F9E-88A2-46C6-B4B4-642D65C42C1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13" name="Espaço Reservado para Texto 10">
            <a:extLst>
              <a:ext uri="{FF2B5EF4-FFF2-40B4-BE49-F238E27FC236}">
                <a16:creationId xmlns:a16="http://schemas.microsoft.com/office/drawing/2014/main" id="{11C0F1C3-D7E3-418A-8706-CD257C1F5B6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15" name="Espaço Reservado para Texto 10">
            <a:extLst>
              <a:ext uri="{FF2B5EF4-FFF2-40B4-BE49-F238E27FC236}">
                <a16:creationId xmlns:a16="http://schemas.microsoft.com/office/drawing/2014/main" id="{8715823E-52F8-49ED-9EC8-E99ED0915BD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16" name="Espaço Reservado para Texto 10">
            <a:extLst>
              <a:ext uri="{FF2B5EF4-FFF2-40B4-BE49-F238E27FC236}">
                <a16:creationId xmlns:a16="http://schemas.microsoft.com/office/drawing/2014/main" id="{7DF700D5-2F9B-4B15-92CF-1052851D5E1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17" name="Espaço Reservado para Texto 10">
            <a:extLst>
              <a:ext uri="{FF2B5EF4-FFF2-40B4-BE49-F238E27FC236}">
                <a16:creationId xmlns:a16="http://schemas.microsoft.com/office/drawing/2014/main" id="{BB40768A-A2DB-44AA-89F5-071BCE4D9F9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19" name="Espaço Reservado para Texto 10">
            <a:extLst>
              <a:ext uri="{FF2B5EF4-FFF2-40B4-BE49-F238E27FC236}">
                <a16:creationId xmlns:a16="http://schemas.microsoft.com/office/drawing/2014/main" id="{105B8381-43DD-41A0-A705-D1255AC449A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20" name="Espaço Reservado para Texto 10">
            <a:extLst>
              <a:ext uri="{FF2B5EF4-FFF2-40B4-BE49-F238E27FC236}">
                <a16:creationId xmlns:a16="http://schemas.microsoft.com/office/drawing/2014/main" id="{C178CB7C-93FB-40C1-9170-B99EF8EE9E8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18" name="Espaço Reservado para Texto 10">
            <a:extLst>
              <a:ext uri="{FF2B5EF4-FFF2-40B4-BE49-F238E27FC236}">
                <a16:creationId xmlns:a16="http://schemas.microsoft.com/office/drawing/2014/main" id="{16D07EB6-011E-4F65-9F28-20CAB54640E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21" name="Espaço Reservado para Texto 10">
            <a:extLst>
              <a:ext uri="{FF2B5EF4-FFF2-40B4-BE49-F238E27FC236}">
                <a16:creationId xmlns:a16="http://schemas.microsoft.com/office/drawing/2014/main" id="{A2B65EAF-1F60-417C-B138-F72EFEBF6D8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22" name="Espaço Reservado para Texto 10">
            <a:extLst>
              <a:ext uri="{FF2B5EF4-FFF2-40B4-BE49-F238E27FC236}">
                <a16:creationId xmlns:a16="http://schemas.microsoft.com/office/drawing/2014/main" id="{76D120F4-A640-421C-B1F8-406158CFBC8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14" name="Espaço Reservado para Texto 10">
            <a:extLst>
              <a:ext uri="{FF2B5EF4-FFF2-40B4-BE49-F238E27FC236}">
                <a16:creationId xmlns:a16="http://schemas.microsoft.com/office/drawing/2014/main" id="{105D759B-EB6D-4560-B0B8-1F7EB7D1B8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rtlCol="0" anchor="ctr"/>
          <a:lstStyle>
            <a:lvl1pPr marL="0" indent="0" algn="ctr">
              <a:buNone/>
              <a:defRPr lang="pt-BR" sz="14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pt-BR"/>
              <a:t>Ano</a:t>
            </a:r>
            <a:endParaRPr lang="pt-BR" dirty="0"/>
          </a:p>
        </p:txBody>
      </p:sp>
      <p:sp>
        <p:nvSpPr>
          <p:cNvPr id="23" name="Espaço Reservado para Texto 10">
            <a:extLst>
              <a:ext uri="{FF2B5EF4-FFF2-40B4-BE49-F238E27FC236}">
                <a16:creationId xmlns:a16="http://schemas.microsoft.com/office/drawing/2014/main" id="{BBD14391-1DC8-4D56-951F-25C5BDB3921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24" name="Espaço Reservado para Texto 10">
            <a:extLst>
              <a:ext uri="{FF2B5EF4-FFF2-40B4-BE49-F238E27FC236}">
                <a16:creationId xmlns:a16="http://schemas.microsoft.com/office/drawing/2014/main" id="{93FC04C9-D1DE-47BA-8D50-6D762B72B8F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25" name="Espaço Reservado para Texto 10">
            <a:extLst>
              <a:ext uri="{FF2B5EF4-FFF2-40B4-BE49-F238E27FC236}">
                <a16:creationId xmlns:a16="http://schemas.microsoft.com/office/drawing/2014/main" id="{B8FB174F-BC80-4817-90C7-42F90C7978E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26" name="Espaço Reservado para Texto 10">
            <a:extLst>
              <a:ext uri="{FF2B5EF4-FFF2-40B4-BE49-F238E27FC236}">
                <a16:creationId xmlns:a16="http://schemas.microsoft.com/office/drawing/2014/main" id="{E896FB65-5B08-4993-8523-822688BB2A9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27" name="Espaço Reservado para Texto 10">
            <a:extLst>
              <a:ext uri="{FF2B5EF4-FFF2-40B4-BE49-F238E27FC236}">
                <a16:creationId xmlns:a16="http://schemas.microsoft.com/office/drawing/2014/main" id="{DBAF247D-367F-4524-9E85-4B66631D530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28" name="Espaço Reservado para Texto 10">
            <a:extLst>
              <a:ext uri="{FF2B5EF4-FFF2-40B4-BE49-F238E27FC236}">
                <a16:creationId xmlns:a16="http://schemas.microsoft.com/office/drawing/2014/main" id="{4F9BFDEC-4D89-4C8E-A3D9-A6DF0297F78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29" name="Espaço Reservado para Texto 10">
            <a:extLst>
              <a:ext uri="{FF2B5EF4-FFF2-40B4-BE49-F238E27FC236}">
                <a16:creationId xmlns:a16="http://schemas.microsoft.com/office/drawing/2014/main" id="{9C08EC58-18EC-4890-94D6-2422A6BBA8D5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31" name="Espaço Reservado para Texto 10">
            <a:extLst>
              <a:ext uri="{FF2B5EF4-FFF2-40B4-BE49-F238E27FC236}">
                <a16:creationId xmlns:a16="http://schemas.microsoft.com/office/drawing/2014/main" id="{5F5960EF-7F51-41A0-9E73-D2F727AB3F0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32" name="Espaço Reservado para Texto 10">
            <a:extLst>
              <a:ext uri="{FF2B5EF4-FFF2-40B4-BE49-F238E27FC236}">
                <a16:creationId xmlns:a16="http://schemas.microsoft.com/office/drawing/2014/main" id="{9F81D711-9D82-42A4-8AB2-12D1F4490AAD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30" name="Espaço Reservado para Texto 10">
            <a:extLst>
              <a:ext uri="{FF2B5EF4-FFF2-40B4-BE49-F238E27FC236}">
                <a16:creationId xmlns:a16="http://schemas.microsoft.com/office/drawing/2014/main" id="{D360A36A-7282-4045-B0DF-503E6A97BA4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33" name="Espaço Reservado para Texto 10">
            <a:extLst>
              <a:ext uri="{FF2B5EF4-FFF2-40B4-BE49-F238E27FC236}">
                <a16:creationId xmlns:a16="http://schemas.microsoft.com/office/drawing/2014/main" id="{0A2E5DCC-5FCD-4396-9980-17ECD06BB37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34" name="Espaço Reservado para Texto 10">
            <a:extLst>
              <a:ext uri="{FF2B5EF4-FFF2-40B4-BE49-F238E27FC236}">
                <a16:creationId xmlns:a16="http://schemas.microsoft.com/office/drawing/2014/main" id="{A3860367-6AF8-4009-AE8B-33DEE49D1773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 rtlCol="0">
            <a:noAutofit/>
          </a:bodyPr>
          <a:lstStyle>
            <a:lvl1pPr marL="0" indent="0" algn="ctr">
              <a:buNone/>
              <a:defRPr lang="pt-BR" sz="10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/>
              <a:t>MM</a:t>
            </a:r>
            <a:endParaRPr lang="pt-BR" dirty="0"/>
          </a:p>
        </p:txBody>
      </p:sp>
      <p:sp>
        <p:nvSpPr>
          <p:cNvPr id="37" name="Seta: Direita 36">
            <a:extLst>
              <a:ext uri="{FF2B5EF4-FFF2-40B4-BE49-F238E27FC236}">
                <a16:creationId xmlns:a16="http://schemas.microsoft.com/office/drawing/2014/main" id="{A21A7A3E-FAE9-412E-9085-C5396DD58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9640" y="3981445"/>
            <a:ext cx="10332720" cy="168656"/>
          </a:xfrm>
          <a:prstGeom prst="rightArrow">
            <a:avLst>
              <a:gd name="adj1" fmla="val 100000"/>
              <a:gd name="adj2" fmla="val 8593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Elemento gráfico 3">
            <a:extLst>
              <a:ext uri="{FF2B5EF4-FFF2-40B4-BE49-F238E27FC236}">
                <a16:creationId xmlns:a16="http://schemas.microsoft.com/office/drawing/2014/main" id="{53DC4F1A-B4E3-468C-B5D4-1171E63EF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162032" y="1"/>
            <a:ext cx="2029968" cy="2029968"/>
          </a:xfrm>
          <a:prstGeom prst="rect">
            <a:avLst/>
          </a:prstGeom>
        </p:spPr>
      </p:pic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id="{2DB417EF-A4F1-45A2-ACA0-5C8210424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044816" y="2697432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5E81057A-21E4-4E98-BFE7-5B870E5EA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423645" y="2697480"/>
            <a:ext cx="0" cy="733425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id="{0E7D18C9-8D44-4323-B6BF-BF76C2381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354996" y="2697480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ector Reto 49">
            <a:extLst>
              <a:ext uri="{FF2B5EF4-FFF2-40B4-BE49-F238E27FC236}">
                <a16:creationId xmlns:a16="http://schemas.microsoft.com/office/drawing/2014/main" id="{7201D3F8-FF19-44BC-9EE7-6B58CD82B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3049258" y="4709160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to 52">
            <a:extLst>
              <a:ext uri="{FF2B5EF4-FFF2-40B4-BE49-F238E27FC236}">
                <a16:creationId xmlns:a16="http://schemas.microsoft.com/office/drawing/2014/main" id="{E6ACB076-AF56-41FE-9380-E9AD0CF40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7014003" y="4709160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to 57">
            <a:extLst>
              <a:ext uri="{FF2B5EF4-FFF2-40B4-BE49-F238E27FC236}">
                <a16:creationId xmlns:a16="http://schemas.microsoft.com/office/drawing/2014/main" id="{401BD79D-A068-4E2B-A576-16599ECD3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>
            <a:off x="10949479" y="4709160"/>
            <a:ext cx="0" cy="731520"/>
          </a:xfrm>
          <a:prstGeom prst="line">
            <a:avLst/>
          </a:prstGeom>
          <a:ln>
            <a:solidFill>
              <a:schemeClr val="tx2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Espaço Reservado para Texto 3">
            <a:extLst>
              <a:ext uri="{FF2B5EF4-FFF2-40B4-BE49-F238E27FC236}">
                <a16:creationId xmlns:a16="http://schemas.microsoft.com/office/drawing/2014/main" id="{28F6AF7C-04EA-4C94-9ADB-02F18DEF5A67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2302341" y="5269637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pt-BR" sz="1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/>
              <a:t>Título do item</a:t>
            </a:r>
            <a:endParaRPr lang="pt-BR" dirty="0"/>
          </a:p>
        </p:txBody>
      </p:sp>
      <p:sp>
        <p:nvSpPr>
          <p:cNvPr id="64" name="Espaço Reservado para Texto 36">
            <a:extLst>
              <a:ext uri="{FF2B5EF4-FFF2-40B4-BE49-F238E27FC236}">
                <a16:creationId xmlns:a16="http://schemas.microsoft.com/office/drawing/2014/main" id="{DBC1E942-B2AC-4A1B-A9BF-207F48444E69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357205" y="5580533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pt-BR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/>
              <a:t>Mês, Ano</a:t>
            </a:r>
            <a:endParaRPr lang="pt-BR" dirty="0"/>
          </a:p>
        </p:txBody>
      </p:sp>
      <p:sp>
        <p:nvSpPr>
          <p:cNvPr id="65" name="Espaço Reservado para Texto 3">
            <a:extLst>
              <a:ext uri="{FF2B5EF4-FFF2-40B4-BE49-F238E27FC236}">
                <a16:creationId xmlns:a16="http://schemas.microsoft.com/office/drawing/2014/main" id="{236CF734-307C-46DF-9F1B-B7B348E8AFEC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6222339" y="5272948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pt-BR" sz="1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/>
              <a:t>Título do item</a:t>
            </a:r>
            <a:endParaRPr lang="pt-BR" dirty="0"/>
          </a:p>
        </p:txBody>
      </p:sp>
      <p:sp>
        <p:nvSpPr>
          <p:cNvPr id="66" name="Espaço Reservado para Texto 36">
            <a:extLst>
              <a:ext uri="{FF2B5EF4-FFF2-40B4-BE49-F238E27FC236}">
                <a16:creationId xmlns:a16="http://schemas.microsoft.com/office/drawing/2014/main" id="{A797E2F6-E10E-4B32-8496-AC4E0B14B3F7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6277203" y="5583844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pt-BR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/>
              <a:t>Mês, Ano</a:t>
            </a:r>
            <a:endParaRPr lang="pt-BR" dirty="0"/>
          </a:p>
        </p:txBody>
      </p:sp>
      <p:sp>
        <p:nvSpPr>
          <p:cNvPr id="67" name="Espaço Reservado para Texto 3">
            <a:extLst>
              <a:ext uri="{FF2B5EF4-FFF2-40B4-BE49-F238E27FC236}">
                <a16:creationId xmlns:a16="http://schemas.microsoft.com/office/drawing/2014/main" id="{FE2C824F-3FEC-4436-8D89-71417F95C4CA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10161393" y="5272948"/>
            <a:ext cx="1554480" cy="561975"/>
          </a:xfrm>
          <a:solidFill>
            <a:schemeClr val="tx2"/>
          </a:solidFill>
          <a:ln>
            <a:noFill/>
          </a:ln>
        </p:spPr>
        <p:txBody>
          <a:bodyPr tIns="36000" rtlCol="0" anchor="t" anchorCtr="0">
            <a:normAutofit/>
          </a:bodyPr>
          <a:lstStyle>
            <a:lvl1pPr marL="0" indent="0" algn="ctr">
              <a:lnSpc>
                <a:spcPct val="150000"/>
              </a:lnSpc>
              <a:spcBef>
                <a:spcPts val="3600"/>
              </a:spcBef>
              <a:buNone/>
              <a:defRPr lang="pt-BR" sz="10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lvl="0" rtl="0"/>
            <a:r>
              <a:rPr lang="pt-BR"/>
              <a:t>Título do item</a:t>
            </a:r>
            <a:endParaRPr lang="pt-BR" dirty="0"/>
          </a:p>
        </p:txBody>
      </p:sp>
      <p:sp>
        <p:nvSpPr>
          <p:cNvPr id="68" name="Espaço Reservado para Texto 36">
            <a:extLst>
              <a:ext uri="{FF2B5EF4-FFF2-40B4-BE49-F238E27FC236}">
                <a16:creationId xmlns:a16="http://schemas.microsoft.com/office/drawing/2014/main" id="{A789A2A0-3ABC-41EA-A65B-C158812FD38D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10216257" y="5583844"/>
            <a:ext cx="1463040" cy="224670"/>
          </a:xfrm>
        </p:spPr>
        <p:txBody>
          <a:bodyPr rtlCol="0" anchor="t" anchorCtr="0">
            <a:noAutofit/>
          </a:bodyPr>
          <a:lstStyle>
            <a:lvl1pPr marL="0" indent="0" algn="ctr">
              <a:buNone/>
              <a:defRPr lang="pt-BR"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pt-BR"/>
              <a:t>Mês, Ano</a:t>
            </a:r>
            <a:endParaRPr lang="pt-BR" dirty="0"/>
          </a:p>
        </p:txBody>
      </p:sp>
      <p:sp>
        <p:nvSpPr>
          <p:cNvPr id="40" name="Espaço Reservado para Data 3">
            <a:extLst>
              <a:ext uri="{FF2B5EF4-FFF2-40B4-BE49-F238E27FC236}">
                <a16:creationId xmlns:a16="http://schemas.microsoft.com/office/drawing/2014/main" id="{F15C78F9-B77F-44BB-9DD3-7FD6042F4D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r>
              <a:rPr lang="pt-BR" dirty="0"/>
              <a:t>20AA</a:t>
            </a:r>
          </a:p>
        </p:txBody>
      </p:sp>
      <p:sp>
        <p:nvSpPr>
          <p:cNvPr id="41" name="Espaço Reservado para Rodapé 4">
            <a:extLst>
              <a:ext uri="{FF2B5EF4-FFF2-40B4-BE49-F238E27FC236}">
                <a16:creationId xmlns:a16="http://schemas.microsoft.com/office/drawing/2014/main" id="{7A2CE885-91AB-475D-937A-12B9D463D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42" name="Espaço Reservado para o Número do Slide 5">
            <a:extLst>
              <a:ext uri="{FF2B5EF4-FFF2-40B4-BE49-F238E27FC236}">
                <a16:creationId xmlns:a16="http://schemas.microsoft.com/office/drawing/2014/main" id="{AF0A068C-26D9-4FC8-AD91-8B62AA304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5061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04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515600" cy="1325563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080" y="1825625"/>
            <a:ext cx="10515600" cy="4351338"/>
          </a:xfrm>
        </p:spPr>
        <p:txBody>
          <a:bodyPr rtlCol="0">
            <a:normAutofit/>
          </a:bodyPr>
          <a:lstStyle>
            <a:lvl1pPr marL="0" indent="0">
              <a:buNone/>
              <a:defRPr lang="pt-BR" sz="1600"/>
            </a:lvl1pPr>
            <a:lvl2pPr marL="457200" indent="0">
              <a:buNone/>
              <a:defRPr lang="pt-BR" sz="1600"/>
            </a:lvl2pPr>
            <a:lvl3pPr marL="914400" indent="0">
              <a:buNone/>
              <a:defRPr lang="pt-BR" sz="1600"/>
            </a:lvl3pPr>
            <a:lvl4pPr marL="1371600" indent="0">
              <a:buNone/>
              <a:defRPr lang="pt-BR" sz="1600"/>
            </a:lvl4pPr>
            <a:lvl5pPr marL="1828800" indent="0">
              <a:buNone/>
              <a:defRPr lang="pt-BR" sz="1600"/>
            </a:lvl5pPr>
          </a:lstStyle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7" name="Retângulo 23">
            <a:extLst>
              <a:ext uri="{FF2B5EF4-FFF2-40B4-BE49-F238E27FC236}">
                <a16:creationId xmlns:a16="http://schemas.microsoft.com/office/drawing/2014/main" id="{AB92D86A-5036-415A-B056-A55CB2E0C2C9}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1" name="Espaço Reservado para Data 3">
            <a:extLst>
              <a:ext uri="{FF2B5EF4-FFF2-40B4-BE49-F238E27FC236}">
                <a16:creationId xmlns:a16="http://schemas.microsoft.com/office/drawing/2014/main" id="{0C761AA1-7048-41AE-AA8B-1FD077C849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dirty="0"/>
              <a:t>20AA</a:t>
            </a:r>
          </a:p>
        </p:txBody>
      </p:sp>
      <p:sp>
        <p:nvSpPr>
          <p:cNvPr id="12" name="Espaço Reservado para Rodapé 4">
            <a:extLst>
              <a:ext uri="{FF2B5EF4-FFF2-40B4-BE49-F238E27FC236}">
                <a16:creationId xmlns:a16="http://schemas.microsoft.com/office/drawing/2014/main" id="{36439D65-6A92-4B4C-8307-6CB811F97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8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13" name="Espaço Reservado para o Número do Slide 5">
            <a:extLst>
              <a:ext uri="{FF2B5EF4-FFF2-40B4-BE49-F238E27FC236}">
                <a16:creationId xmlns:a16="http://schemas.microsoft.com/office/drawing/2014/main" id="{2AB85375-9E39-4BEF-908C-531D02526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e - 4 ou mai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363200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AA40526D-DB50-43D0-90D5-E6FB28141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400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1FCCE554-7DC7-4A2A-BD55-8E86A3B4AD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4507992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6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12" name="Espaço Reservado para Texto 10">
            <a:extLst>
              <a:ext uri="{FF2B5EF4-FFF2-40B4-BE49-F238E27FC236}">
                <a16:creationId xmlns:a16="http://schemas.microsoft.com/office/drawing/2014/main" id="{4C379AB9-816A-48B0-8040-51C116DF5D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4837176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pt-BR" sz="12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13" name="Espaço Reservado para Imagem 8">
            <a:extLst>
              <a:ext uri="{FF2B5EF4-FFF2-40B4-BE49-F238E27FC236}">
                <a16:creationId xmlns:a16="http://schemas.microsoft.com/office/drawing/2014/main" id="{EB148D33-9D3D-4F09-AD3D-5478787F73F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10808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4" name="Espaço Reservado para Texto 10">
            <a:extLst>
              <a:ext uri="{FF2B5EF4-FFF2-40B4-BE49-F238E27FC236}">
                <a16:creationId xmlns:a16="http://schemas.microsoft.com/office/drawing/2014/main" id="{41C6DB7F-D21E-454A-8816-7C20215E17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35680" y="4511617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6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15" name="Espaço Reservado para Texto 10">
            <a:extLst>
              <a:ext uri="{FF2B5EF4-FFF2-40B4-BE49-F238E27FC236}">
                <a16:creationId xmlns:a16="http://schemas.microsoft.com/office/drawing/2014/main" id="{D0C4D301-6FD0-45BF-8011-A4984ED664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35680" y="4839223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pt-BR" sz="12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19" name="Espaço Reservado para Imagem 8">
            <a:extLst>
              <a:ext uri="{FF2B5EF4-FFF2-40B4-BE49-F238E27FC236}">
                <a16:creationId xmlns:a16="http://schemas.microsoft.com/office/drawing/2014/main" id="{CB5FD37A-EE86-444D-9C60-101D10C1C6A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07216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20" name="Espaço Reservado para Texto 10">
            <a:extLst>
              <a:ext uri="{FF2B5EF4-FFF2-40B4-BE49-F238E27FC236}">
                <a16:creationId xmlns:a16="http://schemas.microsoft.com/office/drawing/2014/main" id="{77DCE814-41FD-4D48-8120-139ED978660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33160" y="4511617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6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21" name="Espaço Reservado para Texto 10">
            <a:extLst>
              <a:ext uri="{FF2B5EF4-FFF2-40B4-BE49-F238E27FC236}">
                <a16:creationId xmlns:a16="http://schemas.microsoft.com/office/drawing/2014/main" id="{142BD72F-73D4-46DC-B184-801565CDC9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33160" y="4839223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pt-BR" sz="12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16" name="Espaço Reservado para Imagem 8">
            <a:extLst>
              <a:ext uri="{FF2B5EF4-FFF2-40B4-BE49-F238E27FC236}">
                <a16:creationId xmlns:a16="http://schemas.microsoft.com/office/drawing/2014/main" id="{97508F04-3E2E-41F2-9326-8B0362A83AB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003624" y="1993392"/>
            <a:ext cx="2286000" cy="22860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7" name="Espaço Reservado para Texto 10">
            <a:extLst>
              <a:ext uri="{FF2B5EF4-FFF2-40B4-BE49-F238E27FC236}">
                <a16:creationId xmlns:a16="http://schemas.microsoft.com/office/drawing/2014/main" id="{D5ACD767-F8EC-4D73-8CC0-DC4C23BBB2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927973" y="4507992"/>
            <a:ext cx="22860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6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18" name="Espaço Reservado para Texto 10">
            <a:extLst>
              <a:ext uri="{FF2B5EF4-FFF2-40B4-BE49-F238E27FC236}">
                <a16:creationId xmlns:a16="http://schemas.microsoft.com/office/drawing/2014/main" id="{4736BB1A-851C-4D31-90C7-CDC5DBAEE1C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927973" y="4837176"/>
            <a:ext cx="2286000" cy="457200"/>
          </a:xfrm>
        </p:spPr>
        <p:txBody>
          <a:bodyPr rtlCol="0">
            <a:noAutofit/>
          </a:bodyPr>
          <a:lstStyle>
            <a:lvl1pPr marL="0" indent="0">
              <a:buNone/>
              <a:defRPr lang="pt-BR" sz="12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B2402DAC-DB2C-47BE-AE78-07846291B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162032" y="1"/>
            <a:ext cx="2029968" cy="2029968"/>
          </a:xfrm>
          <a:prstGeom prst="rect">
            <a:avLst/>
          </a:prstGeom>
        </p:spPr>
      </p:pic>
      <p:sp>
        <p:nvSpPr>
          <p:cNvPr id="32" name="Espaço Reservado para Data 3">
            <a:extLst>
              <a:ext uri="{FF2B5EF4-FFF2-40B4-BE49-F238E27FC236}">
                <a16:creationId xmlns:a16="http://schemas.microsoft.com/office/drawing/2014/main" id="{B459F3AA-94CC-42D0-8666-6ACC47E3DE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r>
              <a:rPr lang="pt-BR" dirty="0"/>
              <a:t>20AA</a:t>
            </a:r>
          </a:p>
        </p:txBody>
      </p:sp>
      <p:sp>
        <p:nvSpPr>
          <p:cNvPr id="33" name="Espaço Reservado para Rodapé 4">
            <a:extLst>
              <a:ext uri="{FF2B5EF4-FFF2-40B4-BE49-F238E27FC236}">
                <a16:creationId xmlns:a16="http://schemas.microsoft.com/office/drawing/2014/main" id="{FD28A03E-E672-4334-B8F0-0D3497967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46" name="Espaço Reservado para o Número do Slide 5">
            <a:extLst>
              <a:ext uri="{FF2B5EF4-FFF2-40B4-BE49-F238E27FC236}">
                <a16:creationId xmlns:a16="http://schemas.microsoft.com/office/drawing/2014/main" id="{985153C5-B300-4F05-832B-67E58EF5A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071157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e - 8 ou mai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515600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sp>
        <p:nvSpPr>
          <p:cNvPr id="9" name="Espaço Reservado para Imagem 8">
            <a:extLst>
              <a:ext uri="{FF2B5EF4-FFF2-40B4-BE49-F238E27FC236}">
                <a16:creationId xmlns:a16="http://schemas.microsoft.com/office/drawing/2014/main" id="{AA40526D-DB50-43D0-90D5-E6FB28141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400" y="1975104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1" name="Espaço Reservado para Texto 10">
            <a:extLst>
              <a:ext uri="{FF2B5EF4-FFF2-40B4-BE49-F238E27FC236}">
                <a16:creationId xmlns:a16="http://schemas.microsoft.com/office/drawing/2014/main" id="{1FCCE554-7DC7-4A2A-BD55-8E86A3B4AD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4747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12" name="Espaço Reservado para Texto 10">
            <a:extLst>
              <a:ext uri="{FF2B5EF4-FFF2-40B4-BE49-F238E27FC236}">
                <a16:creationId xmlns:a16="http://schemas.microsoft.com/office/drawing/2014/main" id="{4C379AB9-816A-48B0-8040-51C116DF5D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37033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13" name="Espaço Reservado para Imagem 8">
            <a:extLst>
              <a:ext uri="{FF2B5EF4-FFF2-40B4-BE49-F238E27FC236}">
                <a16:creationId xmlns:a16="http://schemas.microsoft.com/office/drawing/2014/main" id="{EB148D33-9D3D-4F09-AD3D-5478787F73F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682999" y="1975104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4" name="Espaço Reservado para Texto 10">
            <a:extLst>
              <a:ext uri="{FF2B5EF4-FFF2-40B4-BE49-F238E27FC236}">
                <a16:creationId xmlns:a16="http://schemas.microsoft.com/office/drawing/2014/main" id="{41C6DB7F-D21E-454A-8816-7C20215E17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8832" y="34747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15" name="Espaço Reservado para Texto 10">
            <a:extLst>
              <a:ext uri="{FF2B5EF4-FFF2-40B4-BE49-F238E27FC236}">
                <a16:creationId xmlns:a16="http://schemas.microsoft.com/office/drawing/2014/main" id="{D0C4D301-6FD0-45BF-8011-A4984ED664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8832" y="37033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19" name="Espaço Reservado para Imagem 8">
            <a:extLst>
              <a:ext uri="{FF2B5EF4-FFF2-40B4-BE49-F238E27FC236}">
                <a16:creationId xmlns:a16="http://schemas.microsoft.com/office/drawing/2014/main" id="{CB5FD37A-EE86-444D-9C60-101D10C1C6A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451598" y="1975104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20" name="Espaço Reservado para Texto 10">
            <a:extLst>
              <a:ext uri="{FF2B5EF4-FFF2-40B4-BE49-F238E27FC236}">
                <a16:creationId xmlns:a16="http://schemas.microsoft.com/office/drawing/2014/main" id="{77DCE814-41FD-4D48-8120-139ED978660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79464" y="34747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21" name="Espaço Reservado para Texto 10">
            <a:extLst>
              <a:ext uri="{FF2B5EF4-FFF2-40B4-BE49-F238E27FC236}">
                <a16:creationId xmlns:a16="http://schemas.microsoft.com/office/drawing/2014/main" id="{142BD72F-73D4-46DC-B184-801565CDC96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79464" y="37033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16" name="Espaço Reservado para Imagem 8">
            <a:extLst>
              <a:ext uri="{FF2B5EF4-FFF2-40B4-BE49-F238E27FC236}">
                <a16:creationId xmlns:a16="http://schemas.microsoft.com/office/drawing/2014/main" id="{97508F04-3E2E-41F2-9326-8B0362A83AB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220198" y="1975104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7" name="Espaço Reservado para Texto 10">
            <a:extLst>
              <a:ext uri="{FF2B5EF4-FFF2-40B4-BE49-F238E27FC236}">
                <a16:creationId xmlns:a16="http://schemas.microsoft.com/office/drawing/2014/main" id="{D5ACD767-F8EC-4D73-8CC0-DC4C23BBB2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40952" y="34747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18" name="Espaço Reservado para Texto 10">
            <a:extLst>
              <a:ext uri="{FF2B5EF4-FFF2-40B4-BE49-F238E27FC236}">
                <a16:creationId xmlns:a16="http://schemas.microsoft.com/office/drawing/2014/main" id="{4736BB1A-851C-4D31-90C7-CDC5DBAEE1C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40952" y="370332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34" name="Espaço Reservado para Imagem 8">
            <a:extLst>
              <a:ext uri="{FF2B5EF4-FFF2-40B4-BE49-F238E27FC236}">
                <a16:creationId xmlns:a16="http://schemas.microsoft.com/office/drawing/2014/main" id="{7B2E434D-5BFF-4F4E-89CC-2A0B72618AF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914400" y="4160520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35" name="Espaço Reservado para Texto 10">
            <a:extLst>
              <a:ext uri="{FF2B5EF4-FFF2-40B4-BE49-F238E27FC236}">
                <a16:creationId xmlns:a16="http://schemas.microsoft.com/office/drawing/2014/main" id="{54BF5D0F-83F6-4B5E-82FB-FB9D4A47682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8200" y="566928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36" name="Espaço Reservado para Texto 10">
            <a:extLst>
              <a:ext uri="{FF2B5EF4-FFF2-40B4-BE49-F238E27FC236}">
                <a16:creationId xmlns:a16="http://schemas.microsoft.com/office/drawing/2014/main" id="{2989D348-84C3-4684-A67D-DBE303776B2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200" y="5907024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37" name="Espaço Reservado para Imagem 8">
            <a:extLst>
              <a:ext uri="{FF2B5EF4-FFF2-40B4-BE49-F238E27FC236}">
                <a16:creationId xmlns:a16="http://schemas.microsoft.com/office/drawing/2014/main" id="{68CB93A9-E63E-4946-8E32-FF80E0995A4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685032" y="4160520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38" name="Espaço Reservado para Texto 10">
            <a:extLst>
              <a:ext uri="{FF2B5EF4-FFF2-40B4-BE49-F238E27FC236}">
                <a16:creationId xmlns:a16="http://schemas.microsoft.com/office/drawing/2014/main" id="{DF7A9899-0EF5-4E5E-B7B1-37D8FFD99BD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8832" y="566928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39" name="Espaço Reservado para Texto 10">
            <a:extLst>
              <a:ext uri="{FF2B5EF4-FFF2-40B4-BE49-F238E27FC236}">
                <a16:creationId xmlns:a16="http://schemas.microsoft.com/office/drawing/2014/main" id="{B11F2CCF-80D1-467A-86AC-3F5D8DD5E86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608832" y="5907024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43" name="Espaço Reservado para Imagem 8">
            <a:extLst>
              <a:ext uri="{FF2B5EF4-FFF2-40B4-BE49-F238E27FC236}">
                <a16:creationId xmlns:a16="http://schemas.microsoft.com/office/drawing/2014/main" id="{8F17B7F6-C6DF-45C7-BDE5-81003F62B356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455664" y="4160520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4" name="Espaço Reservado para Texto 10">
            <a:extLst>
              <a:ext uri="{FF2B5EF4-FFF2-40B4-BE49-F238E27FC236}">
                <a16:creationId xmlns:a16="http://schemas.microsoft.com/office/drawing/2014/main" id="{00DDE45F-F583-4DF4-9452-E816A091409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79464" y="566928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45" name="Espaço Reservado para Texto 10">
            <a:extLst>
              <a:ext uri="{FF2B5EF4-FFF2-40B4-BE49-F238E27FC236}">
                <a16:creationId xmlns:a16="http://schemas.microsoft.com/office/drawing/2014/main" id="{6780E523-546C-4CCA-A992-E1551F2878E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379464" y="5907024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sp>
        <p:nvSpPr>
          <p:cNvPr id="40" name="Espaço Reservado para Imagem 8">
            <a:extLst>
              <a:ext uri="{FF2B5EF4-FFF2-40B4-BE49-F238E27FC236}">
                <a16:creationId xmlns:a16="http://schemas.microsoft.com/office/drawing/2014/main" id="{2C506CA8-234D-479D-BB85-9F0FD9EDA6E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9217152" y="4160520"/>
            <a:ext cx="2057400" cy="1371600"/>
          </a:xfrm>
          <a:solidFill>
            <a:schemeClr val="tx2">
              <a:lumMod val="90000"/>
            </a:schemeClr>
          </a:solidFill>
        </p:spPr>
        <p:txBody>
          <a:bodyPr rtlCol="0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41" name="Espaço Reservado para Texto 10">
            <a:extLst>
              <a:ext uri="{FF2B5EF4-FFF2-40B4-BE49-F238E27FC236}">
                <a16:creationId xmlns:a16="http://schemas.microsoft.com/office/drawing/2014/main" id="{55F6DA8A-3D9F-41E6-8A23-7DD2FB5AB6A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140952" y="5669280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Nome</a:t>
            </a:r>
          </a:p>
        </p:txBody>
      </p:sp>
      <p:sp>
        <p:nvSpPr>
          <p:cNvPr id="42" name="Espaço Reservado para Texto 10">
            <a:extLst>
              <a:ext uri="{FF2B5EF4-FFF2-40B4-BE49-F238E27FC236}">
                <a16:creationId xmlns:a16="http://schemas.microsoft.com/office/drawing/2014/main" id="{CF522D8A-203A-454E-80C2-641E38298F4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0952" y="5907024"/>
            <a:ext cx="2057400" cy="274320"/>
          </a:xfrm>
        </p:spPr>
        <p:txBody>
          <a:bodyPr rtlCol="0">
            <a:noAutofit/>
          </a:bodyPr>
          <a:lstStyle>
            <a:lvl1pPr marL="0" indent="0">
              <a:buNone/>
              <a:defRPr lang="pt-BR" sz="10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2pPr>
            <a:lvl3pPr marL="9144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3pPr>
            <a:lvl4pPr marL="13716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4pPr>
            <a:lvl5pPr marL="1828800" indent="0">
              <a:buNone/>
              <a:defRPr lang="pt-BR" sz="1400" b="1">
                <a:solidFill>
                  <a:schemeClr val="tx2"/>
                </a:solidFill>
                <a:latin typeface="+mn-lt"/>
              </a:defRPr>
            </a:lvl5pPr>
          </a:lstStyle>
          <a:p>
            <a:pPr lvl="0" rtl="0"/>
            <a:r>
              <a:rPr lang="pt-BR"/>
              <a:t>Título</a:t>
            </a:r>
          </a:p>
        </p:txBody>
      </p:sp>
      <p:pic>
        <p:nvPicPr>
          <p:cNvPr id="49" name="Elemento gráfico 48">
            <a:extLst>
              <a:ext uri="{FF2B5EF4-FFF2-40B4-BE49-F238E27FC236}">
                <a16:creationId xmlns:a16="http://schemas.microsoft.com/office/drawing/2014/main" id="{56630BF6-F55A-46EA-AB98-D26668FA2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10162032" y="1"/>
            <a:ext cx="2029968" cy="2029968"/>
          </a:xfrm>
          <a:prstGeom prst="rect">
            <a:avLst/>
          </a:prstGeom>
        </p:spPr>
      </p:pic>
      <p:sp>
        <p:nvSpPr>
          <p:cNvPr id="50" name="Espaço Reservado para Data 3">
            <a:extLst>
              <a:ext uri="{FF2B5EF4-FFF2-40B4-BE49-F238E27FC236}">
                <a16:creationId xmlns:a16="http://schemas.microsoft.com/office/drawing/2014/main" id="{4E530EA6-2F2B-481A-AA24-DCD67A71F1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r>
              <a:rPr lang="pt-BR" dirty="0"/>
              <a:t>20AA</a:t>
            </a:r>
          </a:p>
        </p:txBody>
      </p:sp>
      <p:sp>
        <p:nvSpPr>
          <p:cNvPr id="51" name="Espaço Reservado para Rodapé 4">
            <a:extLst>
              <a:ext uri="{FF2B5EF4-FFF2-40B4-BE49-F238E27FC236}">
                <a16:creationId xmlns:a16="http://schemas.microsoft.com/office/drawing/2014/main" id="{54A9E911-EA72-48DC-8A5D-F25D6E0BB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52" name="Espaço Reservado para o Número do Slide 5">
            <a:extLst>
              <a:ext uri="{FF2B5EF4-FFF2-40B4-BE49-F238E27FC236}">
                <a16:creationId xmlns:a16="http://schemas.microsoft.com/office/drawing/2014/main" id="{108A73E5-84FC-4283-9424-C46153848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89312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nciament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896112"/>
            <a:ext cx="10058400" cy="694171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A46611B7-8FF7-4773-9FAF-EF9DE18D43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73968" y="0"/>
            <a:ext cx="1018032" cy="6862761"/>
            <a:chOff x="11173968" y="0"/>
            <a:chExt cx="1018032" cy="6862761"/>
          </a:xfrm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72204226-A8C8-4414-BE3B-0CD0D8F67ABE}"/>
                </a:ext>
              </a:extLst>
            </p:cNvPr>
            <p:cNvSpPr/>
            <p:nvPr userDrawn="1"/>
          </p:nvSpPr>
          <p:spPr>
            <a:xfrm>
              <a:off x="11177016" y="4858514"/>
              <a:ext cx="1014984" cy="200424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6CAC0494-1460-484E-B1EC-8A8EEFF0AD5E}"/>
                </a:ext>
              </a:extLst>
            </p:cNvPr>
            <p:cNvSpPr/>
            <p:nvPr userDrawn="1"/>
          </p:nvSpPr>
          <p:spPr>
            <a:xfrm>
              <a:off x="11177016" y="2838061"/>
              <a:ext cx="1014984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3053D751-9B56-4385-B029-D756EFA914F4}"/>
                </a:ext>
              </a:extLst>
            </p:cNvPr>
            <p:cNvSpPr/>
            <p:nvPr userDrawn="1"/>
          </p:nvSpPr>
          <p:spPr>
            <a:xfrm>
              <a:off x="11177016" y="0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pic>
          <p:nvPicPr>
            <p:cNvPr id="14" name="Imagem 13" descr="Um padrão distribuído em preto e branco&#10;&#10;Descrição gerada automaticamente com baixa confiança">
              <a:extLst>
                <a:ext uri="{FF2B5EF4-FFF2-40B4-BE49-F238E27FC236}">
                  <a16:creationId xmlns:a16="http://schemas.microsoft.com/office/drawing/2014/main" id="{AA00FC23-2ED3-484B-8A89-83CB1E35C3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18200" y="557719"/>
              <a:ext cx="1828800" cy="905164"/>
            </a:xfrm>
            <a:prstGeom prst="rect">
              <a:avLst/>
            </a:prstGeom>
          </p:spPr>
        </p:pic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25393BEB-828B-4E48-B695-AAA33AA7CB85}"/>
                </a:ext>
              </a:extLst>
            </p:cNvPr>
            <p:cNvSpPr/>
            <p:nvPr userDrawn="1"/>
          </p:nvSpPr>
          <p:spPr>
            <a:xfrm>
              <a:off x="11177016" y="2026941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B2C7CEDC-3E16-44A0-8999-B09857049C09}"/>
                </a:ext>
              </a:extLst>
            </p:cNvPr>
            <p:cNvSpPr/>
            <p:nvPr userDrawn="1"/>
          </p:nvSpPr>
          <p:spPr>
            <a:xfrm rot="10800000">
              <a:off x="11277600" y="2954014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pic>
          <p:nvPicPr>
            <p:cNvPr id="22" name="Elemento gráfico 21">
              <a:extLst>
                <a:ext uri="{FF2B5EF4-FFF2-40B4-BE49-F238E27FC236}">
                  <a16:creationId xmlns:a16="http://schemas.microsoft.com/office/drawing/2014/main" id="{40029F77-2501-4EBF-A232-5031A447FD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400000">
              <a:off x="10716768" y="5418805"/>
              <a:ext cx="1828800" cy="914400"/>
            </a:xfrm>
            <a:prstGeom prst="rect">
              <a:avLst/>
            </a:prstGeom>
          </p:spPr>
        </p:pic>
      </p:grp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12558E2F-7ED7-452C-BF34-1D9CEE3DA17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2678424" y="2107851"/>
            <a:ext cx="1530196" cy="394033"/>
          </a:xfrm>
        </p:spPr>
        <p:txBody>
          <a:bodyPr rtlCol="0">
            <a:noAutofit/>
          </a:bodyPr>
          <a:lstStyle>
            <a:lvl1pPr marL="0" indent="0">
              <a:buNone/>
              <a:defRPr lang="pt-BR" sz="16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61" name="Espaço Reservado para Texto 6">
            <a:extLst>
              <a:ext uri="{FF2B5EF4-FFF2-40B4-BE49-F238E27FC236}">
                <a16:creationId xmlns:a16="http://schemas.microsoft.com/office/drawing/2014/main" id="{36EF96CC-8462-492B-A583-23CA7F69D645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2052902" y="2559632"/>
            <a:ext cx="2070325" cy="380859"/>
          </a:xfrm>
        </p:spPr>
        <p:txBody>
          <a:bodyPr rtlCol="0">
            <a:noAutofit/>
          </a:bodyPr>
          <a:lstStyle>
            <a:lvl1pPr marL="0" indent="0">
              <a:buNone/>
              <a:defRPr lang="pt-BR" sz="16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65" name="Espaço Reservado para Texto 6">
            <a:extLst>
              <a:ext uri="{FF2B5EF4-FFF2-40B4-BE49-F238E27FC236}">
                <a16:creationId xmlns:a16="http://schemas.microsoft.com/office/drawing/2014/main" id="{9181B54C-566B-4B18-924F-0B0ABFA177B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1878637" y="2848394"/>
            <a:ext cx="2074739" cy="509921"/>
          </a:xfrm>
        </p:spPr>
        <p:txBody>
          <a:bodyPr rtlCol="0">
            <a:noAutofit/>
          </a:bodyPr>
          <a:lstStyle>
            <a:lvl1pPr marL="0" indent="0" algn="r">
              <a:buNone/>
              <a:defRPr lang="pt-BR" sz="12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58" name="Espaço Reservado para Texto 6">
            <a:extLst>
              <a:ext uri="{FF2B5EF4-FFF2-40B4-BE49-F238E27FC236}">
                <a16:creationId xmlns:a16="http://schemas.microsoft.com/office/drawing/2014/main" id="{840BBF63-9D11-498F-81A3-8650AC60CCE4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7060242" y="1685195"/>
            <a:ext cx="1050925" cy="377825"/>
          </a:xfrm>
        </p:spPr>
        <p:txBody>
          <a:bodyPr rtlCol="0">
            <a:noAutofit/>
          </a:bodyPr>
          <a:lstStyle>
            <a:lvl1pPr marL="0" indent="0">
              <a:buNone/>
              <a:defRPr lang="pt-BR" sz="16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62" name="Espaço Reservado para Texto 6">
            <a:extLst>
              <a:ext uri="{FF2B5EF4-FFF2-40B4-BE49-F238E27FC236}">
                <a16:creationId xmlns:a16="http://schemas.microsoft.com/office/drawing/2014/main" id="{B703A9B9-CCD2-442E-AB03-2C9C2EC835D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7667063" y="2203470"/>
            <a:ext cx="1680922" cy="377825"/>
          </a:xfrm>
        </p:spPr>
        <p:txBody>
          <a:bodyPr rtlCol="0">
            <a:noAutofit/>
          </a:bodyPr>
          <a:lstStyle>
            <a:lvl1pPr marL="0" indent="0">
              <a:buNone/>
              <a:defRPr lang="pt-BR" sz="16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66" name="Espaço Reservado para Texto 6">
            <a:extLst>
              <a:ext uri="{FF2B5EF4-FFF2-40B4-BE49-F238E27FC236}">
                <a16:creationId xmlns:a16="http://schemas.microsoft.com/office/drawing/2014/main" id="{5C74E55E-E6AF-40E6-8BA7-BE2A9DC39698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7662713" y="2512081"/>
            <a:ext cx="1957767" cy="569574"/>
          </a:xfrm>
        </p:spPr>
        <p:txBody>
          <a:bodyPr rtlCol="0">
            <a:noAutofit/>
          </a:bodyPr>
          <a:lstStyle>
            <a:lvl1pPr marL="0" indent="0">
              <a:buNone/>
              <a:defRPr lang="pt-BR" sz="12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59" name="Espaço Reservado para Texto 6">
            <a:extLst>
              <a:ext uri="{FF2B5EF4-FFF2-40B4-BE49-F238E27FC236}">
                <a16:creationId xmlns:a16="http://schemas.microsoft.com/office/drawing/2014/main" id="{2F6D970C-C43E-4D7F-83C7-650BDF1E9FB2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96818" y="4181199"/>
            <a:ext cx="1050925" cy="377825"/>
          </a:xfrm>
        </p:spPr>
        <p:txBody>
          <a:bodyPr rtlCol="0">
            <a:noAutofit/>
          </a:bodyPr>
          <a:lstStyle>
            <a:lvl1pPr marL="0" indent="0">
              <a:buNone/>
              <a:defRPr lang="pt-BR" sz="16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63" name="Espaço Reservado para Texto 6">
            <a:extLst>
              <a:ext uri="{FF2B5EF4-FFF2-40B4-BE49-F238E27FC236}">
                <a16:creationId xmlns:a16="http://schemas.microsoft.com/office/drawing/2014/main" id="{1DA14AF6-5923-4726-93E3-C4DC3606842F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1810730" y="4727342"/>
            <a:ext cx="1857095" cy="377825"/>
          </a:xfrm>
        </p:spPr>
        <p:txBody>
          <a:bodyPr rtlCol="0">
            <a:noAutofit/>
          </a:bodyPr>
          <a:lstStyle>
            <a:lvl1pPr marL="0" indent="0" algn="r">
              <a:buNone/>
              <a:defRPr lang="pt-BR" sz="16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67" name="Espaço Reservado para Texto 6">
            <a:extLst>
              <a:ext uri="{FF2B5EF4-FFF2-40B4-BE49-F238E27FC236}">
                <a16:creationId xmlns:a16="http://schemas.microsoft.com/office/drawing/2014/main" id="{D194A6FC-68EF-46C5-8EB6-32C814C1D298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08100" y="5052157"/>
            <a:ext cx="2350537" cy="875894"/>
          </a:xfrm>
        </p:spPr>
        <p:txBody>
          <a:bodyPr rtlCol="0">
            <a:noAutofit/>
          </a:bodyPr>
          <a:lstStyle>
            <a:lvl1pPr marL="0" indent="0" algn="r">
              <a:buNone/>
              <a:defRPr lang="pt-BR" sz="12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D31546F0-9E2B-4020-9199-B800E39E333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883025" y="2093472"/>
            <a:ext cx="3908425" cy="3888228"/>
          </a:xfrm>
        </p:spPr>
        <p:txBody>
          <a:bodyPr rtlCol="0"/>
          <a:lstStyle>
            <a:lvl1pPr>
              <a:defRPr lang="pt-BR">
                <a:solidFill>
                  <a:schemeClr val="bg1"/>
                </a:solidFill>
              </a:defRPr>
            </a:lvl1pPr>
            <a:lvl2pPr>
              <a:defRPr lang="pt-BR">
                <a:solidFill>
                  <a:schemeClr val="bg1"/>
                </a:solidFill>
              </a:defRPr>
            </a:lvl2pPr>
            <a:lvl3pPr>
              <a:defRPr lang="pt-BR">
                <a:solidFill>
                  <a:schemeClr val="bg1"/>
                </a:solidFill>
              </a:defRPr>
            </a:lvl3pPr>
            <a:lvl4pPr>
              <a:defRPr lang="pt-BR">
                <a:solidFill>
                  <a:schemeClr val="bg1"/>
                </a:solidFill>
              </a:defRPr>
            </a:lvl4pPr>
            <a:lvl5pPr>
              <a:defRPr lang="pt-BR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60" name="Espaço Reservado para Texto 6">
            <a:extLst>
              <a:ext uri="{FF2B5EF4-FFF2-40B4-BE49-F238E27FC236}">
                <a16:creationId xmlns:a16="http://schemas.microsoft.com/office/drawing/2014/main" id="{2CC7AB2F-529F-426C-8BD7-C55E70689042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8493650" y="5089231"/>
            <a:ext cx="1050925" cy="377825"/>
          </a:xfrm>
        </p:spPr>
        <p:txBody>
          <a:bodyPr rtlCol="0">
            <a:noAutofit/>
          </a:bodyPr>
          <a:lstStyle>
            <a:lvl1pPr marL="0" indent="0">
              <a:buNone/>
              <a:defRPr lang="pt-BR" sz="1600" b="1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64" name="Espaço Reservado para Texto 6">
            <a:extLst>
              <a:ext uri="{FF2B5EF4-FFF2-40B4-BE49-F238E27FC236}">
                <a16:creationId xmlns:a16="http://schemas.microsoft.com/office/drawing/2014/main" id="{71B7B5C4-9DE3-46CC-8D42-B3C05CF4BC84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8544683" y="5490771"/>
            <a:ext cx="1513717" cy="377825"/>
          </a:xfrm>
        </p:spPr>
        <p:txBody>
          <a:bodyPr rtlCol="0">
            <a:noAutofit/>
          </a:bodyPr>
          <a:lstStyle>
            <a:lvl1pPr marL="0" indent="0">
              <a:buNone/>
              <a:defRPr lang="pt-BR" sz="16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68" name="Espaço Reservado para Texto 6">
            <a:extLst>
              <a:ext uri="{FF2B5EF4-FFF2-40B4-BE49-F238E27FC236}">
                <a16:creationId xmlns:a16="http://schemas.microsoft.com/office/drawing/2014/main" id="{51C7E93C-9056-489A-A267-8125BA91C432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8541799" y="5792787"/>
            <a:ext cx="1783301" cy="447757"/>
          </a:xfrm>
        </p:spPr>
        <p:txBody>
          <a:bodyPr rtlCol="0">
            <a:noAutofit/>
          </a:bodyPr>
          <a:lstStyle>
            <a:lvl1pPr marL="0" indent="0">
              <a:buNone/>
              <a:defRPr lang="pt-BR" sz="12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lang="pt-BR" sz="1800">
                <a:solidFill>
                  <a:schemeClr val="bg1"/>
                </a:solidFill>
              </a:defRPr>
            </a:lvl2pPr>
            <a:lvl3pPr marL="914400" indent="0">
              <a:buNone/>
              <a:defRPr lang="pt-BR" sz="1600">
                <a:solidFill>
                  <a:schemeClr val="bg1"/>
                </a:solidFill>
              </a:defRPr>
            </a:lvl3pPr>
            <a:lvl4pPr marL="1371600" indent="0">
              <a:buNone/>
              <a:defRPr lang="pt-BR" sz="1400">
                <a:solidFill>
                  <a:schemeClr val="bg1"/>
                </a:solidFill>
              </a:defRPr>
            </a:lvl4pPr>
            <a:lvl5pPr marL="1828800" indent="0">
              <a:buNone/>
              <a:defRPr lang="pt-BR"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t-BR"/>
              <a:t>Texto</a:t>
            </a:r>
          </a:p>
        </p:txBody>
      </p:sp>
      <p:sp>
        <p:nvSpPr>
          <p:cNvPr id="15" name="Espaço Reservado para Data 3">
            <a:extLst>
              <a:ext uri="{FF2B5EF4-FFF2-40B4-BE49-F238E27FC236}">
                <a16:creationId xmlns:a16="http://schemas.microsoft.com/office/drawing/2014/main" id="{46291370-C9EE-4280-B18D-332658DF0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r>
              <a:rPr lang="pt-BR" dirty="0"/>
              <a:t>20AA</a:t>
            </a:r>
          </a:p>
        </p:txBody>
      </p:sp>
      <p:sp>
        <p:nvSpPr>
          <p:cNvPr id="16" name="Espaço Reservado para Rodapé 4">
            <a:extLst>
              <a:ext uri="{FF2B5EF4-FFF2-40B4-BE49-F238E27FC236}">
                <a16:creationId xmlns:a16="http://schemas.microsoft.com/office/drawing/2014/main" id="{910B7E39-771C-4552-A50D-711B48AD6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17" name="Espaço Reservado para o Número do Slide 5">
            <a:extLst>
              <a:ext uri="{FF2B5EF4-FFF2-40B4-BE49-F238E27FC236}">
                <a16:creationId xmlns:a16="http://schemas.microsoft.com/office/drawing/2014/main" id="{61BBC48B-0E27-4D81-B081-4BF3F41DC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2"/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020279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chamento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7760" y="898525"/>
            <a:ext cx="6400800" cy="1325880"/>
          </a:xfrm>
        </p:spPr>
        <p:txBody>
          <a:bodyPr rtlCol="0" anchor="t" anchorCtr="0"/>
          <a:lstStyle>
            <a:lvl1pPr>
              <a:defRPr lang="pt-BR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pt-BR"/>
              <a:t>CLIQUE PARA ADICIONAR O TÍTULO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58CA33B9-D0BA-4ED1-B10C-9961E1B54F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0" y="2254670"/>
            <a:ext cx="6400800" cy="4114800"/>
          </a:xfrm>
        </p:spPr>
        <p:txBody>
          <a:bodyPr rtlCol="0">
            <a:normAutofit/>
          </a:bodyPr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lang="pt-BR" sz="1800"/>
            </a:lvl1pPr>
            <a:lvl2pPr marL="457200" indent="0">
              <a:buNone/>
              <a:defRPr lang="pt-BR" sz="1800"/>
            </a:lvl2pPr>
            <a:lvl3pPr marL="914400" indent="0">
              <a:buNone/>
              <a:defRPr lang="pt-BR" sz="1800"/>
            </a:lvl3pPr>
            <a:lvl4pPr marL="1371600" indent="0">
              <a:buNone/>
              <a:defRPr lang="pt-BR" sz="1800"/>
            </a:lvl4pPr>
            <a:lvl5pPr marL="1828800" indent="0">
              <a:buNone/>
              <a:defRPr lang="pt-BR" sz="1800"/>
            </a:lvl5pPr>
          </a:lstStyle>
          <a:p>
            <a:pPr lvl="0" rtl="0"/>
            <a:r>
              <a:rPr lang="pt-BR"/>
              <a:t>Clique para editar o texto Mestre</a:t>
            </a:r>
          </a:p>
        </p:txBody>
      </p:sp>
      <p:pic>
        <p:nvPicPr>
          <p:cNvPr id="26" name="Elemento gráfico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1569916" y="-983359"/>
            <a:ext cx="2029968" cy="2029968"/>
          </a:xfrm>
          <a:prstGeom prst="rect">
            <a:avLst/>
          </a:prstGeom>
        </p:spPr>
      </p:pic>
      <p:sp>
        <p:nvSpPr>
          <p:cNvPr id="8" name="Retângulo 23">
            <a:extLst>
              <a:ext uri="{FF2B5EF4-FFF2-40B4-BE49-F238E27FC236}">
                <a16:creationId xmlns:a16="http://schemas.microsoft.com/office/drawing/2014/main" id="{F5ED01E4-35BF-4165-86B2-E3BDFD91DEE3}"/>
              </a:ext>
            </a:extLst>
          </p:cNvPr>
          <p:cNvSpPr/>
          <p:nvPr userDrawn="1"/>
        </p:nvSpPr>
        <p:spPr>
          <a:xfrm rot="13508190">
            <a:off x="141725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pic>
        <p:nvPicPr>
          <p:cNvPr id="9" name="Elemento gráfico 8">
            <a:extLst>
              <a:ext uri="{FF2B5EF4-FFF2-40B4-BE49-F238E27FC236}">
                <a16:creationId xmlns:a16="http://schemas.microsoft.com/office/drawing/2014/main" id="{B7E6DD28-C71B-4484-973A-D12A2773000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1574706" y="1900474"/>
            <a:ext cx="2029968" cy="2029968"/>
          </a:xfrm>
          <a:prstGeom prst="rect">
            <a:avLst/>
          </a:prstGeom>
        </p:spPr>
      </p:pic>
      <p:sp>
        <p:nvSpPr>
          <p:cNvPr id="11" name="Retângulo 23">
            <a:extLst>
              <a:ext uri="{FF2B5EF4-FFF2-40B4-BE49-F238E27FC236}">
                <a16:creationId xmlns:a16="http://schemas.microsoft.com/office/drawing/2014/main" id="{AB403917-256D-4254-A12F-F8BD19470C42}"/>
              </a:ext>
            </a:extLst>
          </p:cNvPr>
          <p:cNvSpPr/>
          <p:nvPr userDrawn="1"/>
        </p:nvSpPr>
        <p:spPr>
          <a:xfrm rot="18900000">
            <a:off x="1580257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pic>
        <p:nvPicPr>
          <p:cNvPr id="12" name="Elemento gráfico 11">
            <a:extLst>
              <a:ext uri="{FF2B5EF4-FFF2-40B4-BE49-F238E27FC236}">
                <a16:creationId xmlns:a16="http://schemas.microsoft.com/office/drawing/2014/main" id="{EB06A536-5FCB-4761-9EFF-D54BE44B1F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145529" y="3355869"/>
            <a:ext cx="2029968" cy="2029968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3B73C61F-3D48-4791-8280-D98D2C01E0C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3019001" y="3357927"/>
            <a:ext cx="2029968" cy="2029968"/>
          </a:xfrm>
          <a:prstGeom prst="rect">
            <a:avLst/>
          </a:prstGeom>
        </p:spPr>
      </p:pic>
      <p:grpSp>
        <p:nvGrpSpPr>
          <p:cNvPr id="21" name="Grupo 20">
            <a:extLst>
              <a:ext uri="{FF2B5EF4-FFF2-40B4-BE49-F238E27FC236}">
                <a16:creationId xmlns:a16="http://schemas.microsoft.com/office/drawing/2014/main" id="{94213EEF-F759-4045-9F53-49C1B4ECED53}"/>
              </a:ext>
            </a:extLst>
          </p:cNvPr>
          <p:cNvGrpSpPr/>
          <p:nvPr userDrawn="1"/>
        </p:nvGrpSpPr>
        <p:grpSpPr>
          <a:xfrm>
            <a:off x="1159403" y="5806395"/>
            <a:ext cx="2870810" cy="1000774"/>
            <a:chOff x="-13699" y="5839164"/>
            <a:chExt cx="2862790" cy="1000774"/>
          </a:xfrm>
        </p:grpSpPr>
        <p:sp>
          <p:nvSpPr>
            <p:cNvPr id="91" name="Forma livre: Forma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90" name="Forma livre: Forma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89" name="Forma livre: Forma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88" name="Forma livre: Forma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87" name="Forma livre: Forma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86" name="Forma livre: Forma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85" name="Forma livre: Forma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84" name="Forma livre: Forma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83" name="Forma livre: Forma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82" name="Forma Livre: Forma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81" name="Forma livre: Forma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80" name="Forma livre: Forma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79" name="Forma livre: Forma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78" name="Forma livre: Forma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77" name="Forma livre: Forma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76" name="Forma livre: Forma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  <p:sp>
          <p:nvSpPr>
            <p:cNvPr id="73" name="Forma livre: Forma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pt-BR"/>
              </a:defPPr>
            </a:lstStyle>
            <a:p>
              <a:pPr algn="ctr" rtl="0"/>
              <a:endParaRPr lang="pt-BR" dirty="0"/>
            </a:p>
          </p:txBody>
        </p:sp>
      </p:grpSp>
      <p:sp>
        <p:nvSpPr>
          <p:cNvPr id="101" name="Forma livre: Forma 100">
            <a:extLst>
              <a:ext uri="{FF2B5EF4-FFF2-40B4-BE49-F238E27FC236}">
                <a16:creationId xmlns:a16="http://schemas.microsoft.com/office/drawing/2014/main" id="{788A3CD7-1915-41CF-9FB5-E6FEDCA8F19C}"/>
              </a:ext>
            </a:extLst>
          </p:cNvPr>
          <p:cNvSpPr/>
          <p:nvPr userDrawn="1"/>
        </p:nvSpPr>
        <p:spPr>
          <a:xfrm>
            <a:off x="2960473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33" name="Forma livre: Forma 132">
            <a:extLst>
              <a:ext uri="{FF2B5EF4-FFF2-40B4-BE49-F238E27FC236}">
                <a16:creationId xmlns:a16="http://schemas.microsoft.com/office/drawing/2014/main" id="{3591DEB5-C98C-4EF8-AA57-B8F45C484FF4}"/>
              </a:ext>
            </a:extLst>
          </p:cNvPr>
          <p:cNvSpPr/>
          <p:nvPr userDrawn="1"/>
        </p:nvSpPr>
        <p:spPr>
          <a:xfrm>
            <a:off x="-7601" y="2930958"/>
            <a:ext cx="1128311" cy="2870805"/>
          </a:xfrm>
          <a:custGeom>
            <a:avLst/>
            <a:gdLst>
              <a:gd name="connsiteX0" fmla="*/ 1128311 w 1128311"/>
              <a:gd name="connsiteY0" fmla="*/ 0 h 2870805"/>
              <a:gd name="connsiteX1" fmla="*/ 1123909 w 1128311"/>
              <a:gd name="connsiteY1" fmla="*/ 2870805 h 2870805"/>
              <a:gd name="connsiteX2" fmla="*/ 0 w 1128311"/>
              <a:gd name="connsiteY2" fmla="*/ 1743443 h 2870805"/>
              <a:gd name="connsiteX3" fmla="*/ 0 w 1128311"/>
              <a:gd name="connsiteY3" fmla="*/ 1124856 h 2870805"/>
              <a:gd name="connsiteX4" fmla="*/ 1128311 w 1128311"/>
              <a:gd name="connsiteY4" fmla="*/ 0 h 2870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8311" h="2870805">
                <a:moveTo>
                  <a:pt x="1128311" y="0"/>
                </a:moveTo>
                <a:lnTo>
                  <a:pt x="1123909" y="2870805"/>
                </a:lnTo>
                <a:lnTo>
                  <a:pt x="0" y="1743443"/>
                </a:lnTo>
                <a:lnTo>
                  <a:pt x="0" y="1124856"/>
                </a:lnTo>
                <a:lnTo>
                  <a:pt x="112831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55" name="Forma livre: Forma 154">
            <a:extLst>
              <a:ext uri="{FF2B5EF4-FFF2-40B4-BE49-F238E27FC236}">
                <a16:creationId xmlns:a16="http://schemas.microsoft.com/office/drawing/2014/main" id="{6FFCF0CF-3167-4E3E-BD4A-236ACC247EC0}"/>
              </a:ext>
            </a:extLst>
          </p:cNvPr>
          <p:cNvSpPr/>
          <p:nvPr/>
        </p:nvSpPr>
        <p:spPr>
          <a:xfrm rot="13500280">
            <a:off x="126341" y="458327"/>
            <a:ext cx="2024298" cy="2024298"/>
          </a:xfrm>
          <a:custGeom>
            <a:avLst/>
            <a:gdLst>
              <a:gd name="connsiteX0" fmla="*/ 2024298 w 2024298"/>
              <a:gd name="connsiteY0" fmla="*/ 2024298 h 2024298"/>
              <a:gd name="connsiteX1" fmla="*/ 0 w 2024298"/>
              <a:gd name="connsiteY1" fmla="*/ 0 h 2024298"/>
              <a:gd name="connsiteX2" fmla="*/ 40826 w 2024298"/>
              <a:gd name="connsiteY2" fmla="*/ 0 h 2024298"/>
              <a:gd name="connsiteX3" fmla="*/ 2024298 w 2024298"/>
              <a:gd name="connsiteY3" fmla="*/ 1983472 h 2024298"/>
              <a:gd name="connsiteX4" fmla="*/ 2024298 w 2024298"/>
              <a:gd name="connsiteY4" fmla="*/ 2024298 h 2024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4298" h="2024298">
                <a:moveTo>
                  <a:pt x="2024298" y="2024298"/>
                </a:moveTo>
                <a:lnTo>
                  <a:pt x="0" y="0"/>
                </a:lnTo>
                <a:lnTo>
                  <a:pt x="40826" y="0"/>
                </a:lnTo>
                <a:lnTo>
                  <a:pt x="2024298" y="1983472"/>
                </a:lnTo>
                <a:lnTo>
                  <a:pt x="2024298" y="2024298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54" name="Forma livre: Forma 153">
            <a:extLst>
              <a:ext uri="{FF2B5EF4-FFF2-40B4-BE49-F238E27FC236}">
                <a16:creationId xmlns:a16="http://schemas.microsoft.com/office/drawing/2014/main" id="{AB47A61A-6E4C-49A5-A2E8-2410A107CC2A}"/>
              </a:ext>
            </a:extLst>
          </p:cNvPr>
          <p:cNvSpPr/>
          <p:nvPr/>
        </p:nvSpPr>
        <p:spPr>
          <a:xfrm rot="13500280">
            <a:off x="108491" y="501416"/>
            <a:ext cx="1938109" cy="1938109"/>
          </a:xfrm>
          <a:custGeom>
            <a:avLst/>
            <a:gdLst>
              <a:gd name="connsiteX0" fmla="*/ 1938109 w 1938109"/>
              <a:gd name="connsiteY0" fmla="*/ 1938109 h 1938109"/>
              <a:gd name="connsiteX1" fmla="*/ 0 w 1938109"/>
              <a:gd name="connsiteY1" fmla="*/ 0 h 1938109"/>
              <a:gd name="connsiteX2" fmla="*/ 40826 w 1938109"/>
              <a:gd name="connsiteY2" fmla="*/ 0 h 1938109"/>
              <a:gd name="connsiteX3" fmla="*/ 1938109 w 1938109"/>
              <a:gd name="connsiteY3" fmla="*/ 1897283 h 1938109"/>
              <a:gd name="connsiteX4" fmla="*/ 1938109 w 1938109"/>
              <a:gd name="connsiteY4" fmla="*/ 1938109 h 1938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8109" h="1938109">
                <a:moveTo>
                  <a:pt x="1938109" y="1938109"/>
                </a:moveTo>
                <a:lnTo>
                  <a:pt x="0" y="0"/>
                </a:lnTo>
                <a:lnTo>
                  <a:pt x="40826" y="0"/>
                </a:lnTo>
                <a:lnTo>
                  <a:pt x="1938109" y="1897283"/>
                </a:lnTo>
                <a:lnTo>
                  <a:pt x="1938109" y="1938109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53" name="Forma livre: Forma 152">
            <a:extLst>
              <a:ext uri="{FF2B5EF4-FFF2-40B4-BE49-F238E27FC236}">
                <a16:creationId xmlns:a16="http://schemas.microsoft.com/office/drawing/2014/main" id="{FC8CDBA7-BF04-4719-8D66-513A71ECCAFF}"/>
              </a:ext>
            </a:extLst>
          </p:cNvPr>
          <p:cNvSpPr/>
          <p:nvPr/>
        </p:nvSpPr>
        <p:spPr>
          <a:xfrm rot="13500280">
            <a:off x="90475" y="544906"/>
            <a:ext cx="1853055" cy="1851921"/>
          </a:xfrm>
          <a:custGeom>
            <a:avLst/>
            <a:gdLst>
              <a:gd name="connsiteX0" fmla="*/ 1851921 w 1853055"/>
              <a:gd name="connsiteY0" fmla="*/ 1851921 h 1851921"/>
              <a:gd name="connsiteX1" fmla="*/ 0 w 1853055"/>
              <a:gd name="connsiteY1" fmla="*/ 0 h 1851921"/>
              <a:gd name="connsiteX2" fmla="*/ 40826 w 1853055"/>
              <a:gd name="connsiteY2" fmla="*/ 0 h 1851921"/>
              <a:gd name="connsiteX3" fmla="*/ 1853055 w 1853055"/>
              <a:gd name="connsiteY3" fmla="*/ 1811094 h 1851921"/>
              <a:gd name="connsiteX4" fmla="*/ 1851920 w 1853055"/>
              <a:gd name="connsiteY4" fmla="*/ 1811094 h 1851921"/>
              <a:gd name="connsiteX5" fmla="*/ 1851921 w 1853055"/>
              <a:gd name="connsiteY5" fmla="*/ 1851921 h 1851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3055" h="1851921">
                <a:moveTo>
                  <a:pt x="1851921" y="1851921"/>
                </a:moveTo>
                <a:lnTo>
                  <a:pt x="0" y="0"/>
                </a:lnTo>
                <a:lnTo>
                  <a:pt x="40826" y="0"/>
                </a:lnTo>
                <a:lnTo>
                  <a:pt x="1853055" y="1811094"/>
                </a:lnTo>
                <a:lnTo>
                  <a:pt x="1851920" y="1811094"/>
                </a:lnTo>
                <a:lnTo>
                  <a:pt x="1851921" y="1851921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52" name="Forma livre: Forma 151">
            <a:extLst>
              <a:ext uri="{FF2B5EF4-FFF2-40B4-BE49-F238E27FC236}">
                <a16:creationId xmlns:a16="http://schemas.microsoft.com/office/drawing/2014/main" id="{79CDC826-71AB-4245-AC5F-8DC9DB2BBCE0}"/>
              </a:ext>
            </a:extLst>
          </p:cNvPr>
          <p:cNvSpPr/>
          <p:nvPr/>
        </p:nvSpPr>
        <p:spPr>
          <a:xfrm rot="13500280">
            <a:off x="72624" y="587994"/>
            <a:ext cx="1766866" cy="1765732"/>
          </a:xfrm>
          <a:custGeom>
            <a:avLst/>
            <a:gdLst>
              <a:gd name="connsiteX0" fmla="*/ 1765732 w 1766866"/>
              <a:gd name="connsiteY0" fmla="*/ 1765732 h 1765732"/>
              <a:gd name="connsiteX1" fmla="*/ 0 w 1766866"/>
              <a:gd name="connsiteY1" fmla="*/ 0 h 1765732"/>
              <a:gd name="connsiteX2" fmla="*/ 40826 w 1766866"/>
              <a:gd name="connsiteY2" fmla="*/ 0 h 1765732"/>
              <a:gd name="connsiteX3" fmla="*/ 1766866 w 1766866"/>
              <a:gd name="connsiteY3" fmla="*/ 1724906 h 1765732"/>
              <a:gd name="connsiteX4" fmla="*/ 1765731 w 1766866"/>
              <a:gd name="connsiteY4" fmla="*/ 1724906 h 1765732"/>
              <a:gd name="connsiteX5" fmla="*/ 1765732 w 1766866"/>
              <a:gd name="connsiteY5" fmla="*/ 1765732 h 1765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66866" h="1765732">
                <a:moveTo>
                  <a:pt x="1765732" y="1765732"/>
                </a:moveTo>
                <a:lnTo>
                  <a:pt x="0" y="0"/>
                </a:lnTo>
                <a:lnTo>
                  <a:pt x="40826" y="0"/>
                </a:lnTo>
                <a:lnTo>
                  <a:pt x="1766866" y="1724906"/>
                </a:lnTo>
                <a:lnTo>
                  <a:pt x="1765731" y="1724906"/>
                </a:lnTo>
                <a:lnTo>
                  <a:pt x="1765732" y="1765732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51" name="Forma Livre: Forma 150">
            <a:extLst>
              <a:ext uri="{FF2B5EF4-FFF2-40B4-BE49-F238E27FC236}">
                <a16:creationId xmlns:a16="http://schemas.microsoft.com/office/drawing/2014/main" id="{4DE1670F-43B8-4EA8-878C-AC3FF1921E21}"/>
              </a:ext>
            </a:extLst>
          </p:cNvPr>
          <p:cNvSpPr/>
          <p:nvPr/>
        </p:nvSpPr>
        <p:spPr>
          <a:xfrm rot="13500280">
            <a:off x="55175" y="630117"/>
            <a:ext cx="1680678" cy="1680677"/>
          </a:xfrm>
          <a:custGeom>
            <a:avLst/>
            <a:gdLst>
              <a:gd name="connsiteX0" fmla="*/ 1680678 w 1680678"/>
              <a:gd name="connsiteY0" fmla="*/ 1680677 h 1680677"/>
              <a:gd name="connsiteX1" fmla="*/ 0 w 1680678"/>
              <a:gd name="connsiteY1" fmla="*/ 0 h 1680677"/>
              <a:gd name="connsiteX2" fmla="*/ 40826 w 1680678"/>
              <a:gd name="connsiteY2" fmla="*/ 0 h 1680677"/>
              <a:gd name="connsiteX3" fmla="*/ 1680678 w 1680678"/>
              <a:gd name="connsiteY3" fmla="*/ 1639851 h 1680677"/>
              <a:gd name="connsiteX4" fmla="*/ 1680678 w 1680678"/>
              <a:gd name="connsiteY4" fmla="*/ 1680677 h 1680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0678" h="1680677">
                <a:moveTo>
                  <a:pt x="1680678" y="1680677"/>
                </a:moveTo>
                <a:lnTo>
                  <a:pt x="0" y="0"/>
                </a:lnTo>
                <a:lnTo>
                  <a:pt x="40826" y="0"/>
                </a:lnTo>
                <a:lnTo>
                  <a:pt x="1680678" y="1639851"/>
                </a:lnTo>
                <a:lnTo>
                  <a:pt x="1680678" y="1680677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50" name="Forma livre: Forma 149">
            <a:extLst>
              <a:ext uri="{FF2B5EF4-FFF2-40B4-BE49-F238E27FC236}">
                <a16:creationId xmlns:a16="http://schemas.microsoft.com/office/drawing/2014/main" id="{4AE780ED-EF51-4AD7-A73F-01E563D0E8BC}"/>
              </a:ext>
            </a:extLst>
          </p:cNvPr>
          <p:cNvSpPr/>
          <p:nvPr/>
        </p:nvSpPr>
        <p:spPr>
          <a:xfrm rot="13500280">
            <a:off x="37325" y="673206"/>
            <a:ext cx="1594489" cy="1594489"/>
          </a:xfrm>
          <a:custGeom>
            <a:avLst/>
            <a:gdLst>
              <a:gd name="connsiteX0" fmla="*/ 1594489 w 1594489"/>
              <a:gd name="connsiteY0" fmla="*/ 1594489 h 1594489"/>
              <a:gd name="connsiteX1" fmla="*/ 0 w 1594489"/>
              <a:gd name="connsiteY1" fmla="*/ 0 h 1594489"/>
              <a:gd name="connsiteX2" fmla="*/ 40826 w 1594489"/>
              <a:gd name="connsiteY2" fmla="*/ 0 h 1594489"/>
              <a:gd name="connsiteX3" fmla="*/ 1594489 w 1594489"/>
              <a:gd name="connsiteY3" fmla="*/ 1553663 h 1594489"/>
              <a:gd name="connsiteX4" fmla="*/ 1594489 w 1594489"/>
              <a:gd name="connsiteY4" fmla="*/ 1594489 h 1594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4489" h="1594489">
                <a:moveTo>
                  <a:pt x="1594489" y="1594489"/>
                </a:moveTo>
                <a:lnTo>
                  <a:pt x="0" y="0"/>
                </a:lnTo>
                <a:lnTo>
                  <a:pt x="40826" y="0"/>
                </a:lnTo>
                <a:lnTo>
                  <a:pt x="1594489" y="1553663"/>
                </a:lnTo>
                <a:lnTo>
                  <a:pt x="1594489" y="1594489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49" name="Forma livre: Forma 148">
            <a:extLst>
              <a:ext uri="{FF2B5EF4-FFF2-40B4-BE49-F238E27FC236}">
                <a16:creationId xmlns:a16="http://schemas.microsoft.com/office/drawing/2014/main" id="{BE269AE3-65CE-4B86-B8B1-413783695039}"/>
              </a:ext>
            </a:extLst>
          </p:cNvPr>
          <p:cNvSpPr/>
          <p:nvPr/>
        </p:nvSpPr>
        <p:spPr>
          <a:xfrm rot="13500280">
            <a:off x="19309" y="716696"/>
            <a:ext cx="1509435" cy="1508300"/>
          </a:xfrm>
          <a:custGeom>
            <a:avLst/>
            <a:gdLst>
              <a:gd name="connsiteX0" fmla="*/ 1508301 w 1509435"/>
              <a:gd name="connsiteY0" fmla="*/ 1508300 h 1508300"/>
              <a:gd name="connsiteX1" fmla="*/ 0 w 1509435"/>
              <a:gd name="connsiteY1" fmla="*/ 0 h 1508300"/>
              <a:gd name="connsiteX2" fmla="*/ 40826 w 1509435"/>
              <a:gd name="connsiteY2" fmla="*/ 0 h 1508300"/>
              <a:gd name="connsiteX3" fmla="*/ 1509435 w 1509435"/>
              <a:gd name="connsiteY3" fmla="*/ 1467474 h 1508300"/>
              <a:gd name="connsiteX4" fmla="*/ 1508301 w 1509435"/>
              <a:gd name="connsiteY4" fmla="*/ 1467474 h 1508300"/>
              <a:gd name="connsiteX5" fmla="*/ 1508301 w 1509435"/>
              <a:gd name="connsiteY5" fmla="*/ 1508300 h 150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9435" h="1508300">
                <a:moveTo>
                  <a:pt x="1508301" y="1508300"/>
                </a:moveTo>
                <a:lnTo>
                  <a:pt x="0" y="0"/>
                </a:lnTo>
                <a:lnTo>
                  <a:pt x="40826" y="0"/>
                </a:lnTo>
                <a:lnTo>
                  <a:pt x="1509435" y="1467474"/>
                </a:lnTo>
                <a:lnTo>
                  <a:pt x="1508301" y="1467474"/>
                </a:lnTo>
                <a:lnTo>
                  <a:pt x="1508301" y="1508300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48" name="Forma livre: Forma 147">
            <a:extLst>
              <a:ext uri="{FF2B5EF4-FFF2-40B4-BE49-F238E27FC236}">
                <a16:creationId xmlns:a16="http://schemas.microsoft.com/office/drawing/2014/main" id="{C35E0649-74BB-4271-BE7D-1F2ED094753E}"/>
              </a:ext>
            </a:extLst>
          </p:cNvPr>
          <p:cNvSpPr/>
          <p:nvPr/>
        </p:nvSpPr>
        <p:spPr>
          <a:xfrm rot="13500280">
            <a:off x="1859" y="758817"/>
            <a:ext cx="1423246" cy="1423247"/>
          </a:xfrm>
          <a:custGeom>
            <a:avLst/>
            <a:gdLst>
              <a:gd name="connsiteX0" fmla="*/ 1423246 w 1423246"/>
              <a:gd name="connsiteY0" fmla="*/ 1423247 h 1423247"/>
              <a:gd name="connsiteX1" fmla="*/ 0 w 1423246"/>
              <a:gd name="connsiteY1" fmla="*/ 0 h 1423247"/>
              <a:gd name="connsiteX2" fmla="*/ 40825 w 1423246"/>
              <a:gd name="connsiteY2" fmla="*/ 0 h 1423247"/>
              <a:gd name="connsiteX3" fmla="*/ 1423246 w 1423246"/>
              <a:gd name="connsiteY3" fmla="*/ 1382420 h 1423247"/>
              <a:gd name="connsiteX4" fmla="*/ 1423246 w 1423246"/>
              <a:gd name="connsiteY4" fmla="*/ 1423247 h 1423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3246" h="1423247">
                <a:moveTo>
                  <a:pt x="1423246" y="1423247"/>
                </a:moveTo>
                <a:lnTo>
                  <a:pt x="0" y="0"/>
                </a:lnTo>
                <a:lnTo>
                  <a:pt x="40825" y="0"/>
                </a:lnTo>
                <a:lnTo>
                  <a:pt x="1423246" y="1382420"/>
                </a:lnTo>
                <a:lnTo>
                  <a:pt x="1423246" y="1423247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47" name="Forma Livre: Forma 146">
            <a:extLst>
              <a:ext uri="{FF2B5EF4-FFF2-40B4-BE49-F238E27FC236}">
                <a16:creationId xmlns:a16="http://schemas.microsoft.com/office/drawing/2014/main" id="{6C2D71F3-0A7A-4745-A34F-CE00E95F927C}"/>
              </a:ext>
            </a:extLst>
          </p:cNvPr>
          <p:cNvSpPr/>
          <p:nvPr/>
        </p:nvSpPr>
        <p:spPr>
          <a:xfrm rot="13500280">
            <a:off x="-15991" y="801908"/>
            <a:ext cx="1337057" cy="1337057"/>
          </a:xfrm>
          <a:custGeom>
            <a:avLst/>
            <a:gdLst>
              <a:gd name="connsiteX0" fmla="*/ 1337057 w 1337057"/>
              <a:gd name="connsiteY0" fmla="*/ 1337057 h 1337057"/>
              <a:gd name="connsiteX1" fmla="*/ 0 w 1337057"/>
              <a:gd name="connsiteY1" fmla="*/ 0 h 1337057"/>
              <a:gd name="connsiteX2" fmla="*/ 40826 w 1337057"/>
              <a:gd name="connsiteY2" fmla="*/ 0 h 1337057"/>
              <a:gd name="connsiteX3" fmla="*/ 1337057 w 1337057"/>
              <a:gd name="connsiteY3" fmla="*/ 1296231 h 1337057"/>
              <a:gd name="connsiteX4" fmla="*/ 1337057 w 1337057"/>
              <a:gd name="connsiteY4" fmla="*/ 1337057 h 1337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7057" h="1337057">
                <a:moveTo>
                  <a:pt x="1337057" y="1337057"/>
                </a:moveTo>
                <a:lnTo>
                  <a:pt x="0" y="0"/>
                </a:lnTo>
                <a:lnTo>
                  <a:pt x="40826" y="0"/>
                </a:lnTo>
                <a:lnTo>
                  <a:pt x="1337057" y="1296231"/>
                </a:lnTo>
                <a:lnTo>
                  <a:pt x="1337057" y="1337057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46" name="Forma Livre: Forma 145">
            <a:extLst>
              <a:ext uri="{FF2B5EF4-FFF2-40B4-BE49-F238E27FC236}">
                <a16:creationId xmlns:a16="http://schemas.microsoft.com/office/drawing/2014/main" id="{51BF2AB6-6873-4ED8-98DB-4A9398AF7324}"/>
              </a:ext>
            </a:extLst>
          </p:cNvPr>
          <p:cNvSpPr/>
          <p:nvPr/>
        </p:nvSpPr>
        <p:spPr>
          <a:xfrm rot="13500280">
            <a:off x="-33841" y="844997"/>
            <a:ext cx="1250869" cy="1250869"/>
          </a:xfrm>
          <a:custGeom>
            <a:avLst/>
            <a:gdLst>
              <a:gd name="connsiteX0" fmla="*/ 1250869 w 1250869"/>
              <a:gd name="connsiteY0" fmla="*/ 1250869 h 1250869"/>
              <a:gd name="connsiteX1" fmla="*/ 0 w 1250869"/>
              <a:gd name="connsiteY1" fmla="*/ 0 h 1250869"/>
              <a:gd name="connsiteX2" fmla="*/ 40825 w 1250869"/>
              <a:gd name="connsiteY2" fmla="*/ 0 h 1250869"/>
              <a:gd name="connsiteX3" fmla="*/ 1250869 w 1250869"/>
              <a:gd name="connsiteY3" fmla="*/ 1210042 h 1250869"/>
              <a:gd name="connsiteX4" fmla="*/ 1250869 w 1250869"/>
              <a:gd name="connsiteY4" fmla="*/ 1250869 h 1250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0869" h="1250869">
                <a:moveTo>
                  <a:pt x="1250869" y="1250869"/>
                </a:moveTo>
                <a:lnTo>
                  <a:pt x="0" y="0"/>
                </a:lnTo>
                <a:lnTo>
                  <a:pt x="40825" y="0"/>
                </a:lnTo>
                <a:lnTo>
                  <a:pt x="1250869" y="1210042"/>
                </a:lnTo>
                <a:lnTo>
                  <a:pt x="1250869" y="1250869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45" name="Forma livre: Forma 144">
            <a:extLst>
              <a:ext uri="{FF2B5EF4-FFF2-40B4-BE49-F238E27FC236}">
                <a16:creationId xmlns:a16="http://schemas.microsoft.com/office/drawing/2014/main" id="{38BEE1DC-3180-496F-B9F2-0541143A9C65}"/>
              </a:ext>
            </a:extLst>
          </p:cNvPr>
          <p:cNvSpPr/>
          <p:nvPr/>
        </p:nvSpPr>
        <p:spPr>
          <a:xfrm rot="13500280">
            <a:off x="-51857" y="888486"/>
            <a:ext cx="1165814" cy="1164680"/>
          </a:xfrm>
          <a:custGeom>
            <a:avLst/>
            <a:gdLst>
              <a:gd name="connsiteX0" fmla="*/ 1164680 w 1165814"/>
              <a:gd name="connsiteY0" fmla="*/ 1164680 h 1164680"/>
              <a:gd name="connsiteX1" fmla="*/ 0 w 1165814"/>
              <a:gd name="connsiteY1" fmla="*/ 1 h 1164680"/>
              <a:gd name="connsiteX2" fmla="*/ 40825 w 1165814"/>
              <a:gd name="connsiteY2" fmla="*/ 0 h 1164680"/>
              <a:gd name="connsiteX3" fmla="*/ 1165814 w 1165814"/>
              <a:gd name="connsiteY3" fmla="*/ 1123854 h 1164680"/>
              <a:gd name="connsiteX4" fmla="*/ 1164680 w 1165814"/>
              <a:gd name="connsiteY4" fmla="*/ 1123854 h 1164680"/>
              <a:gd name="connsiteX5" fmla="*/ 1164680 w 1165814"/>
              <a:gd name="connsiteY5" fmla="*/ 1164680 h 116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5814" h="1164680">
                <a:moveTo>
                  <a:pt x="1164680" y="1164680"/>
                </a:moveTo>
                <a:lnTo>
                  <a:pt x="0" y="1"/>
                </a:lnTo>
                <a:lnTo>
                  <a:pt x="40825" y="0"/>
                </a:lnTo>
                <a:lnTo>
                  <a:pt x="1165814" y="1123854"/>
                </a:lnTo>
                <a:lnTo>
                  <a:pt x="1164680" y="1123854"/>
                </a:lnTo>
                <a:lnTo>
                  <a:pt x="1164680" y="1164680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44" name="Forma livre: Forma 143">
            <a:extLst>
              <a:ext uri="{FF2B5EF4-FFF2-40B4-BE49-F238E27FC236}">
                <a16:creationId xmlns:a16="http://schemas.microsoft.com/office/drawing/2014/main" id="{D39D863D-C379-4E72-B276-53F62D7E2B98}"/>
              </a:ext>
            </a:extLst>
          </p:cNvPr>
          <p:cNvSpPr/>
          <p:nvPr/>
        </p:nvSpPr>
        <p:spPr>
          <a:xfrm rot="13500280">
            <a:off x="-69307" y="930608"/>
            <a:ext cx="1079626" cy="1079626"/>
          </a:xfrm>
          <a:custGeom>
            <a:avLst/>
            <a:gdLst>
              <a:gd name="connsiteX0" fmla="*/ 1079626 w 1079626"/>
              <a:gd name="connsiteY0" fmla="*/ 1079626 h 1079626"/>
              <a:gd name="connsiteX1" fmla="*/ 0 w 1079626"/>
              <a:gd name="connsiteY1" fmla="*/ 1 h 1079626"/>
              <a:gd name="connsiteX2" fmla="*/ 40826 w 1079626"/>
              <a:gd name="connsiteY2" fmla="*/ 0 h 1079626"/>
              <a:gd name="connsiteX3" fmla="*/ 1079626 w 1079626"/>
              <a:gd name="connsiteY3" fmla="*/ 1038800 h 1079626"/>
              <a:gd name="connsiteX4" fmla="*/ 1079626 w 1079626"/>
              <a:gd name="connsiteY4" fmla="*/ 1079626 h 1079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9626" h="1079626">
                <a:moveTo>
                  <a:pt x="1079626" y="1079626"/>
                </a:moveTo>
                <a:lnTo>
                  <a:pt x="0" y="1"/>
                </a:lnTo>
                <a:lnTo>
                  <a:pt x="40826" y="0"/>
                </a:lnTo>
                <a:lnTo>
                  <a:pt x="1079626" y="1038800"/>
                </a:lnTo>
                <a:lnTo>
                  <a:pt x="1079626" y="1079626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43" name="Forma livre: Forma 142">
            <a:extLst>
              <a:ext uri="{FF2B5EF4-FFF2-40B4-BE49-F238E27FC236}">
                <a16:creationId xmlns:a16="http://schemas.microsoft.com/office/drawing/2014/main" id="{9079BA6D-6450-46A6-9874-663ABFE497CE}"/>
              </a:ext>
            </a:extLst>
          </p:cNvPr>
          <p:cNvSpPr/>
          <p:nvPr/>
        </p:nvSpPr>
        <p:spPr>
          <a:xfrm rot="13500280">
            <a:off x="-87157" y="973697"/>
            <a:ext cx="993437" cy="993438"/>
          </a:xfrm>
          <a:custGeom>
            <a:avLst/>
            <a:gdLst>
              <a:gd name="connsiteX0" fmla="*/ 993437 w 993437"/>
              <a:gd name="connsiteY0" fmla="*/ 993438 h 993438"/>
              <a:gd name="connsiteX1" fmla="*/ 0 w 993437"/>
              <a:gd name="connsiteY1" fmla="*/ 0 h 993438"/>
              <a:gd name="connsiteX2" fmla="*/ 40825 w 993437"/>
              <a:gd name="connsiteY2" fmla="*/ 1 h 993438"/>
              <a:gd name="connsiteX3" fmla="*/ 993437 w 993437"/>
              <a:gd name="connsiteY3" fmla="*/ 952612 h 993438"/>
              <a:gd name="connsiteX4" fmla="*/ 993437 w 993437"/>
              <a:gd name="connsiteY4" fmla="*/ 993438 h 993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3437" h="993438">
                <a:moveTo>
                  <a:pt x="993437" y="993438"/>
                </a:moveTo>
                <a:lnTo>
                  <a:pt x="0" y="0"/>
                </a:lnTo>
                <a:lnTo>
                  <a:pt x="40825" y="1"/>
                </a:lnTo>
                <a:lnTo>
                  <a:pt x="993437" y="952612"/>
                </a:lnTo>
                <a:lnTo>
                  <a:pt x="993437" y="993438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42" name="Forma Livre: Forma 141">
            <a:extLst>
              <a:ext uri="{FF2B5EF4-FFF2-40B4-BE49-F238E27FC236}">
                <a16:creationId xmlns:a16="http://schemas.microsoft.com/office/drawing/2014/main" id="{A4CFFBA8-B565-42FA-9C0D-4FC6525B06C1}"/>
              </a:ext>
            </a:extLst>
          </p:cNvPr>
          <p:cNvSpPr/>
          <p:nvPr/>
        </p:nvSpPr>
        <p:spPr>
          <a:xfrm rot="13500280">
            <a:off x="-105173" y="1017188"/>
            <a:ext cx="908383" cy="907248"/>
          </a:xfrm>
          <a:custGeom>
            <a:avLst/>
            <a:gdLst>
              <a:gd name="connsiteX0" fmla="*/ 907249 w 908383"/>
              <a:gd name="connsiteY0" fmla="*/ 907248 h 907248"/>
              <a:gd name="connsiteX1" fmla="*/ 0 w 908383"/>
              <a:gd name="connsiteY1" fmla="*/ 0 h 907248"/>
              <a:gd name="connsiteX2" fmla="*/ 40827 w 908383"/>
              <a:gd name="connsiteY2" fmla="*/ 0 h 907248"/>
              <a:gd name="connsiteX3" fmla="*/ 908383 w 908383"/>
              <a:gd name="connsiteY3" fmla="*/ 866422 h 907248"/>
              <a:gd name="connsiteX4" fmla="*/ 907249 w 908383"/>
              <a:gd name="connsiteY4" fmla="*/ 866422 h 907248"/>
              <a:gd name="connsiteX5" fmla="*/ 907249 w 908383"/>
              <a:gd name="connsiteY5" fmla="*/ 907248 h 907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383" h="907248">
                <a:moveTo>
                  <a:pt x="907249" y="907248"/>
                </a:moveTo>
                <a:lnTo>
                  <a:pt x="0" y="0"/>
                </a:lnTo>
                <a:lnTo>
                  <a:pt x="40827" y="0"/>
                </a:lnTo>
                <a:lnTo>
                  <a:pt x="908383" y="866422"/>
                </a:lnTo>
                <a:lnTo>
                  <a:pt x="907249" y="866422"/>
                </a:lnTo>
                <a:lnTo>
                  <a:pt x="907249" y="907248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41" name="Forma Livre: Forma 140">
            <a:extLst>
              <a:ext uri="{FF2B5EF4-FFF2-40B4-BE49-F238E27FC236}">
                <a16:creationId xmlns:a16="http://schemas.microsoft.com/office/drawing/2014/main" id="{98016DB4-3354-4E78-B07E-1D722297B864}"/>
              </a:ext>
            </a:extLst>
          </p:cNvPr>
          <p:cNvSpPr/>
          <p:nvPr/>
        </p:nvSpPr>
        <p:spPr>
          <a:xfrm rot="13500280">
            <a:off x="-123024" y="1060277"/>
            <a:ext cx="822195" cy="821061"/>
          </a:xfrm>
          <a:custGeom>
            <a:avLst/>
            <a:gdLst>
              <a:gd name="connsiteX0" fmla="*/ 821060 w 822195"/>
              <a:gd name="connsiteY0" fmla="*/ 821061 h 821061"/>
              <a:gd name="connsiteX1" fmla="*/ 0 w 822195"/>
              <a:gd name="connsiteY1" fmla="*/ 0 h 821061"/>
              <a:gd name="connsiteX2" fmla="*/ 40826 w 822195"/>
              <a:gd name="connsiteY2" fmla="*/ 1 h 821061"/>
              <a:gd name="connsiteX3" fmla="*/ 822195 w 822195"/>
              <a:gd name="connsiteY3" fmla="*/ 780235 h 821061"/>
              <a:gd name="connsiteX4" fmla="*/ 821060 w 822195"/>
              <a:gd name="connsiteY4" fmla="*/ 780235 h 821061"/>
              <a:gd name="connsiteX5" fmla="*/ 821060 w 822195"/>
              <a:gd name="connsiteY5" fmla="*/ 821061 h 821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195" h="821061">
                <a:moveTo>
                  <a:pt x="821060" y="821061"/>
                </a:moveTo>
                <a:lnTo>
                  <a:pt x="0" y="0"/>
                </a:lnTo>
                <a:lnTo>
                  <a:pt x="40826" y="1"/>
                </a:lnTo>
                <a:lnTo>
                  <a:pt x="822195" y="780235"/>
                </a:lnTo>
                <a:lnTo>
                  <a:pt x="821060" y="780235"/>
                </a:lnTo>
                <a:lnTo>
                  <a:pt x="821060" y="821061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40" name="Forma livre: Forma 139">
            <a:extLst>
              <a:ext uri="{FF2B5EF4-FFF2-40B4-BE49-F238E27FC236}">
                <a16:creationId xmlns:a16="http://schemas.microsoft.com/office/drawing/2014/main" id="{0CB1EA35-0D05-4F13-871D-0CAB5CECD44A}"/>
              </a:ext>
            </a:extLst>
          </p:cNvPr>
          <p:cNvSpPr/>
          <p:nvPr/>
        </p:nvSpPr>
        <p:spPr>
          <a:xfrm rot="13500280">
            <a:off x="-140475" y="1102398"/>
            <a:ext cx="736006" cy="736005"/>
          </a:xfrm>
          <a:custGeom>
            <a:avLst/>
            <a:gdLst>
              <a:gd name="connsiteX0" fmla="*/ 736005 w 736006"/>
              <a:gd name="connsiteY0" fmla="*/ 736005 h 736005"/>
              <a:gd name="connsiteX1" fmla="*/ 0 w 736006"/>
              <a:gd name="connsiteY1" fmla="*/ 0 h 736005"/>
              <a:gd name="connsiteX2" fmla="*/ 40826 w 736006"/>
              <a:gd name="connsiteY2" fmla="*/ 0 h 736005"/>
              <a:gd name="connsiteX3" fmla="*/ 736006 w 736006"/>
              <a:gd name="connsiteY3" fmla="*/ 695179 h 736005"/>
              <a:gd name="connsiteX4" fmla="*/ 736005 w 736006"/>
              <a:gd name="connsiteY4" fmla="*/ 736005 h 736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006" h="736005">
                <a:moveTo>
                  <a:pt x="736005" y="736005"/>
                </a:moveTo>
                <a:lnTo>
                  <a:pt x="0" y="0"/>
                </a:lnTo>
                <a:lnTo>
                  <a:pt x="40826" y="0"/>
                </a:lnTo>
                <a:lnTo>
                  <a:pt x="736006" y="695179"/>
                </a:lnTo>
                <a:lnTo>
                  <a:pt x="736005" y="736005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39" name="Forma livre: Forma 138">
            <a:extLst>
              <a:ext uri="{FF2B5EF4-FFF2-40B4-BE49-F238E27FC236}">
                <a16:creationId xmlns:a16="http://schemas.microsoft.com/office/drawing/2014/main" id="{17F84AF5-3C7F-4D42-92A9-CCA3CDB8EB55}"/>
              </a:ext>
            </a:extLst>
          </p:cNvPr>
          <p:cNvSpPr/>
          <p:nvPr/>
        </p:nvSpPr>
        <p:spPr>
          <a:xfrm rot="13500280">
            <a:off x="-158323" y="1145488"/>
            <a:ext cx="649817" cy="649817"/>
          </a:xfrm>
          <a:custGeom>
            <a:avLst/>
            <a:gdLst>
              <a:gd name="connsiteX0" fmla="*/ 649817 w 649817"/>
              <a:gd name="connsiteY0" fmla="*/ 649817 h 649817"/>
              <a:gd name="connsiteX1" fmla="*/ 0 w 649817"/>
              <a:gd name="connsiteY1" fmla="*/ 0 h 649817"/>
              <a:gd name="connsiteX2" fmla="*/ 40826 w 649817"/>
              <a:gd name="connsiteY2" fmla="*/ 0 h 649817"/>
              <a:gd name="connsiteX3" fmla="*/ 649817 w 649817"/>
              <a:gd name="connsiteY3" fmla="*/ 608990 h 649817"/>
              <a:gd name="connsiteX4" fmla="*/ 649817 w 649817"/>
              <a:gd name="connsiteY4" fmla="*/ 649817 h 649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9817" h="649817">
                <a:moveTo>
                  <a:pt x="649817" y="649817"/>
                </a:moveTo>
                <a:lnTo>
                  <a:pt x="0" y="0"/>
                </a:lnTo>
                <a:lnTo>
                  <a:pt x="40826" y="0"/>
                </a:lnTo>
                <a:lnTo>
                  <a:pt x="649817" y="608990"/>
                </a:lnTo>
                <a:lnTo>
                  <a:pt x="649817" y="649817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38" name="Forma livre: Forma 137">
            <a:extLst>
              <a:ext uri="{FF2B5EF4-FFF2-40B4-BE49-F238E27FC236}">
                <a16:creationId xmlns:a16="http://schemas.microsoft.com/office/drawing/2014/main" id="{FA8E90CE-90F4-42ED-AAAF-0F139BE4E3D5}"/>
              </a:ext>
            </a:extLst>
          </p:cNvPr>
          <p:cNvSpPr/>
          <p:nvPr/>
        </p:nvSpPr>
        <p:spPr>
          <a:xfrm rot="13500280">
            <a:off x="-176338" y="1188978"/>
            <a:ext cx="564761" cy="563628"/>
          </a:xfrm>
          <a:custGeom>
            <a:avLst/>
            <a:gdLst>
              <a:gd name="connsiteX0" fmla="*/ 563628 w 564761"/>
              <a:gd name="connsiteY0" fmla="*/ 563628 h 563628"/>
              <a:gd name="connsiteX1" fmla="*/ 0 w 564761"/>
              <a:gd name="connsiteY1" fmla="*/ 0 h 563628"/>
              <a:gd name="connsiteX2" fmla="*/ 40826 w 564761"/>
              <a:gd name="connsiteY2" fmla="*/ 0 h 563628"/>
              <a:gd name="connsiteX3" fmla="*/ 564761 w 564761"/>
              <a:gd name="connsiteY3" fmla="*/ 522802 h 563628"/>
              <a:gd name="connsiteX4" fmla="*/ 563629 w 564761"/>
              <a:gd name="connsiteY4" fmla="*/ 522802 h 563628"/>
              <a:gd name="connsiteX5" fmla="*/ 563628 w 564761"/>
              <a:gd name="connsiteY5" fmla="*/ 563628 h 563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4761" h="563628">
                <a:moveTo>
                  <a:pt x="563628" y="563628"/>
                </a:moveTo>
                <a:lnTo>
                  <a:pt x="0" y="0"/>
                </a:lnTo>
                <a:lnTo>
                  <a:pt x="40826" y="0"/>
                </a:lnTo>
                <a:lnTo>
                  <a:pt x="564761" y="522802"/>
                </a:lnTo>
                <a:lnTo>
                  <a:pt x="563629" y="522802"/>
                </a:lnTo>
                <a:lnTo>
                  <a:pt x="563628" y="563628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37" name="Forma Livre: Forma 136">
            <a:extLst>
              <a:ext uri="{FF2B5EF4-FFF2-40B4-BE49-F238E27FC236}">
                <a16:creationId xmlns:a16="http://schemas.microsoft.com/office/drawing/2014/main" id="{7C1C105E-FE0D-4A36-AE5B-BBA110F6EE53}"/>
              </a:ext>
            </a:extLst>
          </p:cNvPr>
          <p:cNvSpPr/>
          <p:nvPr userDrawn="1"/>
        </p:nvSpPr>
        <p:spPr>
          <a:xfrm rot="13500280">
            <a:off x="-194190" y="1232066"/>
            <a:ext cx="478574" cy="477440"/>
          </a:xfrm>
          <a:custGeom>
            <a:avLst/>
            <a:gdLst>
              <a:gd name="connsiteX0" fmla="*/ 478574 w 478574"/>
              <a:gd name="connsiteY0" fmla="*/ 477440 h 477440"/>
              <a:gd name="connsiteX1" fmla="*/ 0 w 478574"/>
              <a:gd name="connsiteY1" fmla="*/ 0 h 477440"/>
              <a:gd name="connsiteX2" fmla="*/ 40826 w 478574"/>
              <a:gd name="connsiteY2" fmla="*/ 0 h 477440"/>
              <a:gd name="connsiteX3" fmla="*/ 478573 w 478574"/>
              <a:gd name="connsiteY3" fmla="*/ 437747 h 477440"/>
              <a:gd name="connsiteX4" fmla="*/ 478574 w 478574"/>
              <a:gd name="connsiteY4" fmla="*/ 477440 h 47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574" h="477440">
                <a:moveTo>
                  <a:pt x="478574" y="477440"/>
                </a:moveTo>
                <a:lnTo>
                  <a:pt x="0" y="0"/>
                </a:lnTo>
                <a:lnTo>
                  <a:pt x="40826" y="0"/>
                </a:lnTo>
                <a:lnTo>
                  <a:pt x="478573" y="437747"/>
                </a:lnTo>
                <a:lnTo>
                  <a:pt x="478574" y="477440"/>
                </a:lnTo>
                <a:close/>
              </a:path>
            </a:pathLst>
          </a:custGeom>
          <a:solidFill>
            <a:schemeClr val="tx2"/>
          </a:solidFill>
          <a:ln w="11334" cap="flat">
            <a:noFill/>
            <a:prstDash val="solid"/>
            <a:miter/>
          </a:ln>
        </p:spPr>
        <p:txBody>
          <a:bodyPr rtlCol="0" anchor="ctr"/>
          <a:lstStyle>
            <a:defPPr>
              <a:defRPr lang="pt-BR"/>
            </a:defPPr>
          </a:lstStyle>
          <a:p>
            <a:pPr rtl="0"/>
            <a:endParaRPr lang="pt-BR" dirty="0"/>
          </a:p>
        </p:txBody>
      </p:sp>
      <p:sp>
        <p:nvSpPr>
          <p:cNvPr id="163" name="Forma livre: Forma 162">
            <a:extLst>
              <a:ext uri="{FF2B5EF4-FFF2-40B4-BE49-F238E27FC236}">
                <a16:creationId xmlns:a16="http://schemas.microsoft.com/office/drawing/2014/main" id="{FEE07693-1822-40D4-88A4-0F663C787D7E}"/>
              </a:ext>
            </a:extLst>
          </p:cNvPr>
          <p:cNvSpPr/>
          <p:nvPr userDrawn="1"/>
        </p:nvSpPr>
        <p:spPr>
          <a:xfrm>
            <a:off x="2202360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84" name="Forma livre: Forma 183">
            <a:extLst>
              <a:ext uri="{FF2B5EF4-FFF2-40B4-BE49-F238E27FC236}">
                <a16:creationId xmlns:a16="http://schemas.microsoft.com/office/drawing/2014/main" id="{AD282910-ECE9-4B26-9656-AD1D41D44AC8}"/>
              </a:ext>
            </a:extLst>
          </p:cNvPr>
          <p:cNvSpPr/>
          <p:nvPr userDrawn="1"/>
        </p:nvSpPr>
        <p:spPr>
          <a:xfrm>
            <a:off x="1089323" y="5806086"/>
            <a:ext cx="30139" cy="1051915"/>
          </a:xfrm>
          <a:custGeom>
            <a:avLst/>
            <a:gdLst>
              <a:gd name="connsiteX0" fmla="*/ 28833 w 30139"/>
              <a:gd name="connsiteY0" fmla="*/ 0 h 1051915"/>
              <a:gd name="connsiteX1" fmla="*/ 30139 w 30139"/>
              <a:gd name="connsiteY1" fmla="*/ 1051915 h 1051915"/>
              <a:gd name="connsiteX2" fmla="*/ 1271 w 30139"/>
              <a:gd name="connsiteY2" fmla="*/ 1051915 h 1051915"/>
              <a:gd name="connsiteX3" fmla="*/ 0 w 30139"/>
              <a:gd name="connsiteY3" fmla="*/ 28904 h 1051915"/>
              <a:gd name="connsiteX4" fmla="*/ 28833 w 30139"/>
              <a:gd name="connsiteY4" fmla="*/ 0 h 1051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39" h="1051915">
                <a:moveTo>
                  <a:pt x="28833" y="0"/>
                </a:moveTo>
                <a:lnTo>
                  <a:pt x="30139" y="1051915"/>
                </a:lnTo>
                <a:lnTo>
                  <a:pt x="1271" y="1051915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83" name="Forma livre: Forma 182">
            <a:extLst>
              <a:ext uri="{FF2B5EF4-FFF2-40B4-BE49-F238E27FC236}">
                <a16:creationId xmlns:a16="http://schemas.microsoft.com/office/drawing/2014/main" id="{7C7A453C-4565-4652-9781-F1488009734C}"/>
              </a:ext>
            </a:extLst>
          </p:cNvPr>
          <p:cNvSpPr/>
          <p:nvPr userDrawn="1"/>
        </p:nvSpPr>
        <p:spPr>
          <a:xfrm>
            <a:off x="1028453" y="5867106"/>
            <a:ext cx="30064" cy="990894"/>
          </a:xfrm>
          <a:custGeom>
            <a:avLst/>
            <a:gdLst>
              <a:gd name="connsiteX0" fmla="*/ 28833 w 30064"/>
              <a:gd name="connsiteY0" fmla="*/ 0 h 990894"/>
              <a:gd name="connsiteX1" fmla="*/ 30064 w 30064"/>
              <a:gd name="connsiteY1" fmla="*/ 990894 h 990894"/>
              <a:gd name="connsiteX2" fmla="*/ 1195 w 30064"/>
              <a:gd name="connsiteY2" fmla="*/ 990894 h 990894"/>
              <a:gd name="connsiteX3" fmla="*/ 0 w 30064"/>
              <a:gd name="connsiteY3" fmla="*/ 28904 h 990894"/>
              <a:gd name="connsiteX4" fmla="*/ 28833 w 30064"/>
              <a:gd name="connsiteY4" fmla="*/ 0 h 990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064" h="990894">
                <a:moveTo>
                  <a:pt x="28833" y="0"/>
                </a:moveTo>
                <a:lnTo>
                  <a:pt x="30064" y="990894"/>
                </a:lnTo>
                <a:lnTo>
                  <a:pt x="1195" y="990894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82" name="Forma livre: Forma 181">
            <a:extLst>
              <a:ext uri="{FF2B5EF4-FFF2-40B4-BE49-F238E27FC236}">
                <a16:creationId xmlns:a16="http://schemas.microsoft.com/office/drawing/2014/main" id="{DE479407-B0BB-45F1-A93D-05ED5B41F316}"/>
              </a:ext>
            </a:extLst>
          </p:cNvPr>
          <p:cNvSpPr/>
          <p:nvPr userDrawn="1"/>
        </p:nvSpPr>
        <p:spPr>
          <a:xfrm>
            <a:off x="967584" y="5928926"/>
            <a:ext cx="30790" cy="929074"/>
          </a:xfrm>
          <a:custGeom>
            <a:avLst/>
            <a:gdLst>
              <a:gd name="connsiteX0" fmla="*/ 29636 w 30790"/>
              <a:gd name="connsiteY0" fmla="*/ 0 h 929074"/>
              <a:gd name="connsiteX1" fmla="*/ 30790 w 30790"/>
              <a:gd name="connsiteY1" fmla="*/ 929074 h 929074"/>
              <a:gd name="connsiteX2" fmla="*/ 1401 w 30790"/>
              <a:gd name="connsiteY2" fmla="*/ 929074 h 929074"/>
              <a:gd name="connsiteX3" fmla="*/ 0 w 30790"/>
              <a:gd name="connsiteY3" fmla="*/ 28104 h 929074"/>
              <a:gd name="connsiteX4" fmla="*/ 803 w 30790"/>
              <a:gd name="connsiteY4" fmla="*/ 28905 h 929074"/>
              <a:gd name="connsiteX5" fmla="*/ 29636 w 30790"/>
              <a:gd name="connsiteY5" fmla="*/ 0 h 929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90" h="929074">
                <a:moveTo>
                  <a:pt x="29636" y="0"/>
                </a:moveTo>
                <a:lnTo>
                  <a:pt x="30790" y="929074"/>
                </a:lnTo>
                <a:lnTo>
                  <a:pt x="1401" y="929074"/>
                </a:lnTo>
                <a:lnTo>
                  <a:pt x="0" y="28104"/>
                </a:lnTo>
                <a:lnTo>
                  <a:pt x="803" y="28905"/>
                </a:lnTo>
                <a:lnTo>
                  <a:pt x="29636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81" name="Forma livre: Forma 180">
            <a:extLst>
              <a:ext uri="{FF2B5EF4-FFF2-40B4-BE49-F238E27FC236}">
                <a16:creationId xmlns:a16="http://schemas.microsoft.com/office/drawing/2014/main" id="{0271515D-B4B7-4502-B24F-DC5480444ED0}"/>
              </a:ext>
            </a:extLst>
          </p:cNvPr>
          <p:cNvSpPr/>
          <p:nvPr userDrawn="1"/>
        </p:nvSpPr>
        <p:spPr>
          <a:xfrm>
            <a:off x="906717" y="5989948"/>
            <a:ext cx="30713" cy="868053"/>
          </a:xfrm>
          <a:custGeom>
            <a:avLst/>
            <a:gdLst>
              <a:gd name="connsiteX0" fmla="*/ 29635 w 30713"/>
              <a:gd name="connsiteY0" fmla="*/ 0 h 868053"/>
              <a:gd name="connsiteX1" fmla="*/ 30713 w 30713"/>
              <a:gd name="connsiteY1" fmla="*/ 868053 h 868053"/>
              <a:gd name="connsiteX2" fmla="*/ 1319 w 30713"/>
              <a:gd name="connsiteY2" fmla="*/ 868053 h 868053"/>
              <a:gd name="connsiteX3" fmla="*/ 0 w 30713"/>
              <a:gd name="connsiteY3" fmla="*/ 28103 h 868053"/>
              <a:gd name="connsiteX4" fmla="*/ 802 w 30713"/>
              <a:gd name="connsiteY4" fmla="*/ 28904 h 868053"/>
              <a:gd name="connsiteX5" fmla="*/ 29635 w 30713"/>
              <a:gd name="connsiteY5" fmla="*/ 0 h 868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713" h="868053">
                <a:moveTo>
                  <a:pt x="29635" y="0"/>
                </a:moveTo>
                <a:lnTo>
                  <a:pt x="30713" y="868053"/>
                </a:lnTo>
                <a:lnTo>
                  <a:pt x="1319" y="868053"/>
                </a:lnTo>
                <a:lnTo>
                  <a:pt x="0" y="28103"/>
                </a:lnTo>
                <a:lnTo>
                  <a:pt x="802" y="28904"/>
                </a:lnTo>
                <a:lnTo>
                  <a:pt x="2963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80" name="Forma livre: Forma 179">
            <a:extLst>
              <a:ext uri="{FF2B5EF4-FFF2-40B4-BE49-F238E27FC236}">
                <a16:creationId xmlns:a16="http://schemas.microsoft.com/office/drawing/2014/main" id="{DB364732-EC14-4416-964A-13F3D77CDBBD}"/>
              </a:ext>
            </a:extLst>
          </p:cNvPr>
          <p:cNvSpPr/>
          <p:nvPr userDrawn="1"/>
        </p:nvSpPr>
        <p:spPr>
          <a:xfrm>
            <a:off x="846647" y="6049364"/>
            <a:ext cx="29838" cy="808636"/>
          </a:xfrm>
          <a:custGeom>
            <a:avLst/>
            <a:gdLst>
              <a:gd name="connsiteX0" fmla="*/ 28833 w 29838"/>
              <a:gd name="connsiteY0" fmla="*/ 0 h 808636"/>
              <a:gd name="connsiteX1" fmla="*/ 29838 w 29838"/>
              <a:gd name="connsiteY1" fmla="*/ 808636 h 808636"/>
              <a:gd name="connsiteX2" fmla="*/ 969 w 29838"/>
              <a:gd name="connsiteY2" fmla="*/ 808636 h 808636"/>
              <a:gd name="connsiteX3" fmla="*/ 0 w 29838"/>
              <a:gd name="connsiteY3" fmla="*/ 28904 h 808636"/>
              <a:gd name="connsiteX4" fmla="*/ 28833 w 29838"/>
              <a:gd name="connsiteY4" fmla="*/ 0 h 808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38" h="808636">
                <a:moveTo>
                  <a:pt x="28833" y="0"/>
                </a:moveTo>
                <a:lnTo>
                  <a:pt x="29838" y="808636"/>
                </a:lnTo>
                <a:lnTo>
                  <a:pt x="969" y="808636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79" name="Forma livre: Forma 178">
            <a:extLst>
              <a:ext uri="{FF2B5EF4-FFF2-40B4-BE49-F238E27FC236}">
                <a16:creationId xmlns:a16="http://schemas.microsoft.com/office/drawing/2014/main" id="{619347B5-2692-4514-B67B-159C25FA4940}"/>
              </a:ext>
            </a:extLst>
          </p:cNvPr>
          <p:cNvSpPr/>
          <p:nvPr userDrawn="1"/>
        </p:nvSpPr>
        <p:spPr>
          <a:xfrm>
            <a:off x="785780" y="6110384"/>
            <a:ext cx="29761" cy="747617"/>
          </a:xfrm>
          <a:custGeom>
            <a:avLst/>
            <a:gdLst>
              <a:gd name="connsiteX0" fmla="*/ 28832 w 29761"/>
              <a:gd name="connsiteY0" fmla="*/ 0 h 747617"/>
              <a:gd name="connsiteX1" fmla="*/ 29761 w 29761"/>
              <a:gd name="connsiteY1" fmla="*/ 747617 h 747617"/>
              <a:gd name="connsiteX2" fmla="*/ 893 w 29761"/>
              <a:gd name="connsiteY2" fmla="*/ 747617 h 747617"/>
              <a:gd name="connsiteX3" fmla="*/ 0 w 29761"/>
              <a:gd name="connsiteY3" fmla="*/ 28905 h 747617"/>
              <a:gd name="connsiteX4" fmla="*/ 28832 w 29761"/>
              <a:gd name="connsiteY4" fmla="*/ 0 h 747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61" h="747617">
                <a:moveTo>
                  <a:pt x="28832" y="0"/>
                </a:moveTo>
                <a:lnTo>
                  <a:pt x="29761" y="747617"/>
                </a:lnTo>
                <a:lnTo>
                  <a:pt x="893" y="747617"/>
                </a:lnTo>
                <a:lnTo>
                  <a:pt x="0" y="28905"/>
                </a:lnTo>
                <a:lnTo>
                  <a:pt x="28832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78" name="Forma livre: Forma 177">
            <a:extLst>
              <a:ext uri="{FF2B5EF4-FFF2-40B4-BE49-F238E27FC236}">
                <a16:creationId xmlns:a16="http://schemas.microsoft.com/office/drawing/2014/main" id="{E1746638-BCA2-4B8F-A315-9514E1973CDD}"/>
              </a:ext>
            </a:extLst>
          </p:cNvPr>
          <p:cNvSpPr/>
          <p:nvPr userDrawn="1"/>
        </p:nvSpPr>
        <p:spPr>
          <a:xfrm>
            <a:off x="724911" y="6172206"/>
            <a:ext cx="30487" cy="685795"/>
          </a:xfrm>
          <a:custGeom>
            <a:avLst/>
            <a:gdLst>
              <a:gd name="connsiteX0" fmla="*/ 29635 w 30487"/>
              <a:gd name="connsiteY0" fmla="*/ 0 h 685795"/>
              <a:gd name="connsiteX1" fmla="*/ 30487 w 30487"/>
              <a:gd name="connsiteY1" fmla="*/ 685795 h 685795"/>
              <a:gd name="connsiteX2" fmla="*/ 1071 w 30487"/>
              <a:gd name="connsiteY2" fmla="*/ 685795 h 685795"/>
              <a:gd name="connsiteX3" fmla="*/ 0 w 30487"/>
              <a:gd name="connsiteY3" fmla="*/ 28103 h 685795"/>
              <a:gd name="connsiteX4" fmla="*/ 803 w 30487"/>
              <a:gd name="connsiteY4" fmla="*/ 28904 h 685795"/>
              <a:gd name="connsiteX5" fmla="*/ 29635 w 30487"/>
              <a:gd name="connsiteY5" fmla="*/ 0 h 68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487" h="685795">
                <a:moveTo>
                  <a:pt x="29635" y="0"/>
                </a:moveTo>
                <a:lnTo>
                  <a:pt x="30487" y="685795"/>
                </a:lnTo>
                <a:lnTo>
                  <a:pt x="1071" y="685795"/>
                </a:lnTo>
                <a:lnTo>
                  <a:pt x="0" y="28103"/>
                </a:lnTo>
                <a:lnTo>
                  <a:pt x="803" y="28904"/>
                </a:lnTo>
                <a:lnTo>
                  <a:pt x="2963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77" name="Forma livre: Forma 176">
            <a:extLst>
              <a:ext uri="{FF2B5EF4-FFF2-40B4-BE49-F238E27FC236}">
                <a16:creationId xmlns:a16="http://schemas.microsoft.com/office/drawing/2014/main" id="{47F56D6B-560F-4123-9E05-11ACF383DF87}"/>
              </a:ext>
            </a:extLst>
          </p:cNvPr>
          <p:cNvSpPr/>
          <p:nvPr userDrawn="1"/>
        </p:nvSpPr>
        <p:spPr>
          <a:xfrm>
            <a:off x="664843" y="6231622"/>
            <a:ext cx="29611" cy="626379"/>
          </a:xfrm>
          <a:custGeom>
            <a:avLst/>
            <a:gdLst>
              <a:gd name="connsiteX0" fmla="*/ 28833 w 29611"/>
              <a:gd name="connsiteY0" fmla="*/ 0 h 626379"/>
              <a:gd name="connsiteX1" fmla="*/ 29611 w 29611"/>
              <a:gd name="connsiteY1" fmla="*/ 626379 h 626379"/>
              <a:gd name="connsiteX2" fmla="*/ 742 w 29611"/>
              <a:gd name="connsiteY2" fmla="*/ 626379 h 626379"/>
              <a:gd name="connsiteX3" fmla="*/ 0 w 29611"/>
              <a:gd name="connsiteY3" fmla="*/ 28904 h 626379"/>
              <a:gd name="connsiteX4" fmla="*/ 28833 w 29611"/>
              <a:gd name="connsiteY4" fmla="*/ 0 h 626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11" h="626379">
                <a:moveTo>
                  <a:pt x="28833" y="0"/>
                </a:moveTo>
                <a:lnTo>
                  <a:pt x="29611" y="626379"/>
                </a:lnTo>
                <a:lnTo>
                  <a:pt x="742" y="626379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76" name="Forma livre: Forma 175">
            <a:extLst>
              <a:ext uri="{FF2B5EF4-FFF2-40B4-BE49-F238E27FC236}">
                <a16:creationId xmlns:a16="http://schemas.microsoft.com/office/drawing/2014/main" id="{2FD3A4D4-C05F-4057-8408-6FF0887E068F}"/>
              </a:ext>
            </a:extLst>
          </p:cNvPr>
          <p:cNvSpPr/>
          <p:nvPr userDrawn="1"/>
        </p:nvSpPr>
        <p:spPr>
          <a:xfrm>
            <a:off x="603974" y="6292642"/>
            <a:ext cx="29535" cy="565359"/>
          </a:xfrm>
          <a:custGeom>
            <a:avLst/>
            <a:gdLst>
              <a:gd name="connsiteX0" fmla="*/ 28833 w 29535"/>
              <a:gd name="connsiteY0" fmla="*/ 0 h 565359"/>
              <a:gd name="connsiteX1" fmla="*/ 29535 w 29535"/>
              <a:gd name="connsiteY1" fmla="*/ 565359 h 565359"/>
              <a:gd name="connsiteX2" fmla="*/ 666 w 29535"/>
              <a:gd name="connsiteY2" fmla="*/ 565359 h 565359"/>
              <a:gd name="connsiteX3" fmla="*/ 0 w 29535"/>
              <a:gd name="connsiteY3" fmla="*/ 28904 h 565359"/>
              <a:gd name="connsiteX4" fmla="*/ 28833 w 29535"/>
              <a:gd name="connsiteY4" fmla="*/ 0 h 565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535" h="565359">
                <a:moveTo>
                  <a:pt x="28833" y="0"/>
                </a:moveTo>
                <a:lnTo>
                  <a:pt x="29535" y="565359"/>
                </a:lnTo>
                <a:lnTo>
                  <a:pt x="666" y="565359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75" name="Forma livre: Forma 174">
            <a:extLst>
              <a:ext uri="{FF2B5EF4-FFF2-40B4-BE49-F238E27FC236}">
                <a16:creationId xmlns:a16="http://schemas.microsoft.com/office/drawing/2014/main" id="{32EAC669-BA43-4F58-9784-4CCDFE4D6F4E}"/>
              </a:ext>
            </a:extLst>
          </p:cNvPr>
          <p:cNvSpPr/>
          <p:nvPr userDrawn="1"/>
        </p:nvSpPr>
        <p:spPr>
          <a:xfrm>
            <a:off x="543104" y="6353662"/>
            <a:ext cx="29460" cy="504339"/>
          </a:xfrm>
          <a:custGeom>
            <a:avLst/>
            <a:gdLst>
              <a:gd name="connsiteX0" fmla="*/ 28833 w 29460"/>
              <a:gd name="connsiteY0" fmla="*/ 0 h 504339"/>
              <a:gd name="connsiteX1" fmla="*/ 29460 w 29460"/>
              <a:gd name="connsiteY1" fmla="*/ 504339 h 504339"/>
              <a:gd name="connsiteX2" fmla="*/ 591 w 29460"/>
              <a:gd name="connsiteY2" fmla="*/ 504339 h 504339"/>
              <a:gd name="connsiteX3" fmla="*/ 0 w 29460"/>
              <a:gd name="connsiteY3" fmla="*/ 28905 h 504339"/>
              <a:gd name="connsiteX4" fmla="*/ 28833 w 29460"/>
              <a:gd name="connsiteY4" fmla="*/ 0 h 504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60" h="504339">
                <a:moveTo>
                  <a:pt x="28833" y="0"/>
                </a:moveTo>
                <a:lnTo>
                  <a:pt x="29460" y="504339"/>
                </a:lnTo>
                <a:lnTo>
                  <a:pt x="591" y="504339"/>
                </a:lnTo>
                <a:lnTo>
                  <a:pt x="0" y="28905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74" name="Forma livre: Forma 173">
            <a:extLst>
              <a:ext uri="{FF2B5EF4-FFF2-40B4-BE49-F238E27FC236}">
                <a16:creationId xmlns:a16="http://schemas.microsoft.com/office/drawing/2014/main" id="{73CAE3B4-689F-4EC3-8CC9-EB6D360E3846}"/>
              </a:ext>
            </a:extLst>
          </p:cNvPr>
          <p:cNvSpPr/>
          <p:nvPr userDrawn="1"/>
        </p:nvSpPr>
        <p:spPr>
          <a:xfrm>
            <a:off x="482237" y="6415482"/>
            <a:ext cx="30185" cy="442518"/>
          </a:xfrm>
          <a:custGeom>
            <a:avLst/>
            <a:gdLst>
              <a:gd name="connsiteX0" fmla="*/ 29635 w 30185"/>
              <a:gd name="connsiteY0" fmla="*/ 0 h 442518"/>
              <a:gd name="connsiteX1" fmla="*/ 30185 w 30185"/>
              <a:gd name="connsiteY1" fmla="*/ 442518 h 442518"/>
              <a:gd name="connsiteX2" fmla="*/ 724 w 30185"/>
              <a:gd name="connsiteY2" fmla="*/ 442518 h 442518"/>
              <a:gd name="connsiteX3" fmla="*/ 0 w 30185"/>
              <a:gd name="connsiteY3" fmla="*/ 28104 h 442518"/>
              <a:gd name="connsiteX4" fmla="*/ 803 w 30185"/>
              <a:gd name="connsiteY4" fmla="*/ 28905 h 442518"/>
              <a:gd name="connsiteX5" fmla="*/ 29635 w 30185"/>
              <a:gd name="connsiteY5" fmla="*/ 0 h 442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185" h="442518">
                <a:moveTo>
                  <a:pt x="29635" y="0"/>
                </a:moveTo>
                <a:lnTo>
                  <a:pt x="30185" y="442518"/>
                </a:lnTo>
                <a:lnTo>
                  <a:pt x="724" y="442518"/>
                </a:lnTo>
                <a:lnTo>
                  <a:pt x="0" y="28104"/>
                </a:lnTo>
                <a:lnTo>
                  <a:pt x="803" y="28905"/>
                </a:lnTo>
                <a:lnTo>
                  <a:pt x="2963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73" name="Forma livre: Forma 172">
            <a:extLst>
              <a:ext uri="{FF2B5EF4-FFF2-40B4-BE49-F238E27FC236}">
                <a16:creationId xmlns:a16="http://schemas.microsoft.com/office/drawing/2014/main" id="{8665978C-1CDF-4EF9-9A5C-4C6C0B3BE0F0}"/>
              </a:ext>
            </a:extLst>
          </p:cNvPr>
          <p:cNvSpPr/>
          <p:nvPr userDrawn="1"/>
        </p:nvSpPr>
        <p:spPr>
          <a:xfrm>
            <a:off x="422168" y="6474900"/>
            <a:ext cx="29308" cy="383101"/>
          </a:xfrm>
          <a:custGeom>
            <a:avLst/>
            <a:gdLst>
              <a:gd name="connsiteX0" fmla="*/ 28832 w 29308"/>
              <a:gd name="connsiteY0" fmla="*/ 0 h 383101"/>
              <a:gd name="connsiteX1" fmla="*/ 29308 w 29308"/>
              <a:gd name="connsiteY1" fmla="*/ 383101 h 383101"/>
              <a:gd name="connsiteX2" fmla="*/ 440 w 29308"/>
              <a:gd name="connsiteY2" fmla="*/ 383101 h 383101"/>
              <a:gd name="connsiteX3" fmla="*/ 0 w 29308"/>
              <a:gd name="connsiteY3" fmla="*/ 28904 h 383101"/>
              <a:gd name="connsiteX4" fmla="*/ 28832 w 29308"/>
              <a:gd name="connsiteY4" fmla="*/ 0 h 383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08" h="383101">
                <a:moveTo>
                  <a:pt x="28832" y="0"/>
                </a:moveTo>
                <a:lnTo>
                  <a:pt x="29308" y="383101"/>
                </a:lnTo>
                <a:lnTo>
                  <a:pt x="440" y="383101"/>
                </a:lnTo>
                <a:lnTo>
                  <a:pt x="0" y="28904"/>
                </a:lnTo>
                <a:lnTo>
                  <a:pt x="28832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72" name="Forma livre: Forma 171">
            <a:extLst>
              <a:ext uri="{FF2B5EF4-FFF2-40B4-BE49-F238E27FC236}">
                <a16:creationId xmlns:a16="http://schemas.microsoft.com/office/drawing/2014/main" id="{97F81447-DAE2-4092-B156-2723E18064A7}"/>
              </a:ext>
            </a:extLst>
          </p:cNvPr>
          <p:cNvSpPr/>
          <p:nvPr userDrawn="1"/>
        </p:nvSpPr>
        <p:spPr>
          <a:xfrm>
            <a:off x="361300" y="6535920"/>
            <a:ext cx="29233" cy="322081"/>
          </a:xfrm>
          <a:custGeom>
            <a:avLst/>
            <a:gdLst>
              <a:gd name="connsiteX0" fmla="*/ 28833 w 29233"/>
              <a:gd name="connsiteY0" fmla="*/ 0 h 322081"/>
              <a:gd name="connsiteX1" fmla="*/ 29233 w 29233"/>
              <a:gd name="connsiteY1" fmla="*/ 322081 h 322081"/>
              <a:gd name="connsiteX2" fmla="*/ 364 w 29233"/>
              <a:gd name="connsiteY2" fmla="*/ 322081 h 322081"/>
              <a:gd name="connsiteX3" fmla="*/ 0 w 29233"/>
              <a:gd name="connsiteY3" fmla="*/ 28904 h 322081"/>
              <a:gd name="connsiteX4" fmla="*/ 28833 w 29233"/>
              <a:gd name="connsiteY4" fmla="*/ 0 h 32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233" h="322081">
                <a:moveTo>
                  <a:pt x="28833" y="0"/>
                </a:moveTo>
                <a:lnTo>
                  <a:pt x="29233" y="322081"/>
                </a:lnTo>
                <a:lnTo>
                  <a:pt x="364" y="322081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71" name="Forma livre: Forma 170">
            <a:extLst>
              <a:ext uri="{FF2B5EF4-FFF2-40B4-BE49-F238E27FC236}">
                <a16:creationId xmlns:a16="http://schemas.microsoft.com/office/drawing/2014/main" id="{AB0C8140-456A-4593-9DC3-5A53E63B0CDF}"/>
              </a:ext>
            </a:extLst>
          </p:cNvPr>
          <p:cNvSpPr/>
          <p:nvPr userDrawn="1"/>
        </p:nvSpPr>
        <p:spPr>
          <a:xfrm>
            <a:off x="300431" y="6597740"/>
            <a:ext cx="29959" cy="260260"/>
          </a:xfrm>
          <a:custGeom>
            <a:avLst/>
            <a:gdLst>
              <a:gd name="connsiteX0" fmla="*/ 29636 w 29959"/>
              <a:gd name="connsiteY0" fmla="*/ 0 h 260260"/>
              <a:gd name="connsiteX1" fmla="*/ 29959 w 29959"/>
              <a:gd name="connsiteY1" fmla="*/ 260260 h 260260"/>
              <a:gd name="connsiteX2" fmla="*/ 440 w 29959"/>
              <a:gd name="connsiteY2" fmla="*/ 260260 h 260260"/>
              <a:gd name="connsiteX3" fmla="*/ 0 w 29959"/>
              <a:gd name="connsiteY3" fmla="*/ 28104 h 260260"/>
              <a:gd name="connsiteX4" fmla="*/ 803 w 29959"/>
              <a:gd name="connsiteY4" fmla="*/ 28904 h 260260"/>
              <a:gd name="connsiteX5" fmla="*/ 29636 w 29959"/>
              <a:gd name="connsiteY5" fmla="*/ 0 h 26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959" h="260260">
                <a:moveTo>
                  <a:pt x="29636" y="0"/>
                </a:moveTo>
                <a:lnTo>
                  <a:pt x="29959" y="260260"/>
                </a:lnTo>
                <a:lnTo>
                  <a:pt x="440" y="260260"/>
                </a:lnTo>
                <a:lnTo>
                  <a:pt x="0" y="28104"/>
                </a:lnTo>
                <a:lnTo>
                  <a:pt x="803" y="28904"/>
                </a:lnTo>
                <a:lnTo>
                  <a:pt x="29636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70" name="Forma livre: Forma 169">
            <a:extLst>
              <a:ext uri="{FF2B5EF4-FFF2-40B4-BE49-F238E27FC236}">
                <a16:creationId xmlns:a16="http://schemas.microsoft.com/office/drawing/2014/main" id="{E1411ED6-803D-4C5A-8E92-8EAC28ACA255}"/>
              </a:ext>
            </a:extLst>
          </p:cNvPr>
          <p:cNvSpPr/>
          <p:nvPr userDrawn="1"/>
        </p:nvSpPr>
        <p:spPr>
          <a:xfrm>
            <a:off x="239562" y="6658760"/>
            <a:ext cx="29882" cy="199240"/>
          </a:xfrm>
          <a:custGeom>
            <a:avLst/>
            <a:gdLst>
              <a:gd name="connsiteX0" fmla="*/ 29635 w 29882"/>
              <a:gd name="connsiteY0" fmla="*/ 0 h 199240"/>
              <a:gd name="connsiteX1" fmla="*/ 29882 w 29882"/>
              <a:gd name="connsiteY1" fmla="*/ 199240 h 199240"/>
              <a:gd name="connsiteX2" fmla="*/ 337 w 29882"/>
              <a:gd name="connsiteY2" fmla="*/ 199240 h 199240"/>
              <a:gd name="connsiteX3" fmla="*/ 0 w 29882"/>
              <a:gd name="connsiteY3" fmla="*/ 28103 h 199240"/>
              <a:gd name="connsiteX4" fmla="*/ 803 w 29882"/>
              <a:gd name="connsiteY4" fmla="*/ 28904 h 199240"/>
              <a:gd name="connsiteX5" fmla="*/ 29635 w 29882"/>
              <a:gd name="connsiteY5" fmla="*/ 0 h 1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882" h="199240">
                <a:moveTo>
                  <a:pt x="29635" y="0"/>
                </a:moveTo>
                <a:lnTo>
                  <a:pt x="29882" y="199240"/>
                </a:lnTo>
                <a:lnTo>
                  <a:pt x="337" y="199240"/>
                </a:lnTo>
                <a:lnTo>
                  <a:pt x="0" y="28103"/>
                </a:lnTo>
                <a:lnTo>
                  <a:pt x="803" y="28904"/>
                </a:lnTo>
                <a:lnTo>
                  <a:pt x="29635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69" name="Forma livre: Forma 168">
            <a:extLst>
              <a:ext uri="{FF2B5EF4-FFF2-40B4-BE49-F238E27FC236}">
                <a16:creationId xmlns:a16="http://schemas.microsoft.com/office/drawing/2014/main" id="{D3F198DF-8521-45A1-8BAE-4FC70FC420A8}"/>
              </a:ext>
            </a:extLst>
          </p:cNvPr>
          <p:cNvSpPr/>
          <p:nvPr userDrawn="1"/>
        </p:nvSpPr>
        <p:spPr>
          <a:xfrm>
            <a:off x="179494" y="6718178"/>
            <a:ext cx="29006" cy="139823"/>
          </a:xfrm>
          <a:custGeom>
            <a:avLst/>
            <a:gdLst>
              <a:gd name="connsiteX0" fmla="*/ 28832 w 29006"/>
              <a:gd name="connsiteY0" fmla="*/ 0 h 139823"/>
              <a:gd name="connsiteX1" fmla="*/ 29006 w 29006"/>
              <a:gd name="connsiteY1" fmla="*/ 139823 h 139823"/>
              <a:gd name="connsiteX2" fmla="*/ 138 w 29006"/>
              <a:gd name="connsiteY2" fmla="*/ 139823 h 139823"/>
              <a:gd name="connsiteX3" fmla="*/ 0 w 29006"/>
              <a:gd name="connsiteY3" fmla="*/ 28904 h 139823"/>
              <a:gd name="connsiteX4" fmla="*/ 28832 w 29006"/>
              <a:gd name="connsiteY4" fmla="*/ 0 h 139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06" h="139823">
                <a:moveTo>
                  <a:pt x="28832" y="0"/>
                </a:moveTo>
                <a:lnTo>
                  <a:pt x="29006" y="139823"/>
                </a:lnTo>
                <a:lnTo>
                  <a:pt x="138" y="139823"/>
                </a:lnTo>
                <a:lnTo>
                  <a:pt x="0" y="28904"/>
                </a:lnTo>
                <a:lnTo>
                  <a:pt x="28832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68" name="Forma livre: Forma 167">
            <a:extLst>
              <a:ext uri="{FF2B5EF4-FFF2-40B4-BE49-F238E27FC236}">
                <a16:creationId xmlns:a16="http://schemas.microsoft.com/office/drawing/2014/main" id="{AAA80212-BA6E-448F-BA91-287462E1D34C}"/>
              </a:ext>
            </a:extLst>
          </p:cNvPr>
          <p:cNvSpPr/>
          <p:nvPr userDrawn="1"/>
        </p:nvSpPr>
        <p:spPr>
          <a:xfrm>
            <a:off x="118626" y="6779198"/>
            <a:ext cx="28931" cy="78803"/>
          </a:xfrm>
          <a:custGeom>
            <a:avLst/>
            <a:gdLst>
              <a:gd name="connsiteX0" fmla="*/ 28833 w 28931"/>
              <a:gd name="connsiteY0" fmla="*/ 0 h 78803"/>
              <a:gd name="connsiteX1" fmla="*/ 28931 w 28931"/>
              <a:gd name="connsiteY1" fmla="*/ 78803 h 78803"/>
              <a:gd name="connsiteX2" fmla="*/ 62 w 28931"/>
              <a:gd name="connsiteY2" fmla="*/ 78803 h 78803"/>
              <a:gd name="connsiteX3" fmla="*/ 0 w 28931"/>
              <a:gd name="connsiteY3" fmla="*/ 28904 h 78803"/>
              <a:gd name="connsiteX4" fmla="*/ 28833 w 28931"/>
              <a:gd name="connsiteY4" fmla="*/ 0 h 7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31" h="78803">
                <a:moveTo>
                  <a:pt x="28833" y="0"/>
                </a:moveTo>
                <a:lnTo>
                  <a:pt x="28931" y="78803"/>
                </a:lnTo>
                <a:lnTo>
                  <a:pt x="62" y="78803"/>
                </a:lnTo>
                <a:lnTo>
                  <a:pt x="0" y="28904"/>
                </a:lnTo>
                <a:lnTo>
                  <a:pt x="2883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167" name="Forma livre: Forma 166">
            <a:extLst>
              <a:ext uri="{FF2B5EF4-FFF2-40B4-BE49-F238E27FC236}">
                <a16:creationId xmlns:a16="http://schemas.microsoft.com/office/drawing/2014/main" id="{5B8EBCCB-B7E3-4837-AA61-44D0A400EC96}"/>
              </a:ext>
            </a:extLst>
          </p:cNvPr>
          <p:cNvSpPr/>
          <p:nvPr userDrawn="1"/>
        </p:nvSpPr>
        <p:spPr>
          <a:xfrm>
            <a:off x="70452" y="6841018"/>
            <a:ext cx="16961" cy="16982"/>
          </a:xfrm>
          <a:custGeom>
            <a:avLst/>
            <a:gdLst>
              <a:gd name="connsiteX0" fmla="*/ 16940 w 16961"/>
              <a:gd name="connsiteY0" fmla="*/ 0 h 16982"/>
              <a:gd name="connsiteX1" fmla="*/ 16961 w 16961"/>
              <a:gd name="connsiteY1" fmla="*/ 16982 h 16982"/>
              <a:gd name="connsiteX2" fmla="*/ 0 w 16961"/>
              <a:gd name="connsiteY2" fmla="*/ 16982 h 16982"/>
              <a:gd name="connsiteX3" fmla="*/ 16940 w 16961"/>
              <a:gd name="connsiteY3" fmla="*/ 0 h 16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61" h="16982">
                <a:moveTo>
                  <a:pt x="16940" y="0"/>
                </a:moveTo>
                <a:lnTo>
                  <a:pt x="16961" y="16982"/>
                </a:lnTo>
                <a:lnTo>
                  <a:pt x="0" y="16982"/>
                </a:lnTo>
                <a:lnTo>
                  <a:pt x="1694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pt-BR"/>
            </a:defPPr>
          </a:lstStyle>
          <a:p>
            <a:pPr algn="ctr" rtl="0"/>
            <a:endParaRPr lang="pt-BR" dirty="0"/>
          </a:p>
        </p:txBody>
      </p:sp>
      <p:sp>
        <p:nvSpPr>
          <p:cNvPr id="209" name="Espaço Reservado para Data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37760" y="6353175"/>
            <a:ext cx="109728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dirty="0"/>
              <a:t>20AA</a:t>
            </a:r>
          </a:p>
        </p:txBody>
      </p:sp>
      <p:sp>
        <p:nvSpPr>
          <p:cNvPr id="210" name="Espaço Reservado para Rodapé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36167" y="6350000"/>
            <a:ext cx="22860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211" name="Espaço Reservado para o Número do Slide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lvl1pPr>
              <a:defRPr lang="pt-BR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7566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</a:lstStyle>
          <a:p>
            <a:pPr rtl="0"/>
            <a:r>
              <a:rPr lang="pt-BR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pt-BR"/>
            </a:defPPr>
          </a:lstStyle>
          <a:p>
            <a:pPr lvl="0" rtl="0"/>
            <a:r>
              <a:rPr lang="pt-BR"/>
              <a:t>Clique para editar o texto Mestre</a:t>
            </a:r>
          </a:p>
          <a:p>
            <a:pPr lvl="1" rtl="0"/>
            <a:r>
              <a:rPr lang="pt-BR"/>
              <a:t>Segundo nível</a:t>
            </a:r>
          </a:p>
          <a:p>
            <a:pPr lvl="2" rtl="0"/>
            <a:r>
              <a:rPr lang="pt-BR"/>
              <a:t>Terceiro nível</a:t>
            </a:r>
          </a:p>
          <a:p>
            <a:pPr lvl="3" rtl="0"/>
            <a:r>
              <a:rPr lang="pt-BR"/>
              <a:t>Quarto nível</a:t>
            </a:r>
          </a:p>
          <a:p>
            <a:pPr lvl="4" rtl="0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pt-BR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pt-BR" dirty="0"/>
              <a:t>20AA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pt-BR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t-BR"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pt-BR" smtClean="0"/>
              <a:pPr rtl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91" r:id="rId3"/>
    <p:sldLayoutId id="2147483677" r:id="rId4"/>
    <p:sldLayoutId id="2147483679" r:id="rId5"/>
    <p:sldLayoutId id="2147483678" r:id="rId6"/>
    <p:sldLayoutId id="2147483681" r:id="rId7"/>
    <p:sldLayoutId id="2147483680" r:id="rId8"/>
    <p:sldLayoutId id="2147483694" r:id="rId9"/>
    <p:sldLayoutId id="2147483685" r:id="rId10"/>
    <p:sldLayoutId id="2147483696" r:id="rId11"/>
    <p:sldLayoutId id="2147483697" r:id="rId12"/>
    <p:sldLayoutId id="2147483687" r:id="rId13"/>
    <p:sldLayoutId id="2147483684" r:id="rId14"/>
    <p:sldLayoutId id="2147483698" r:id="rId15"/>
    <p:sldLayoutId id="2147483676" r:id="rId16"/>
    <p:sldLayoutId id="2147483671" r:id="rId17"/>
    <p:sldLayoutId id="2147483670" r:id="rId18"/>
    <p:sldLayoutId id="2147483683" r:id="rId19"/>
    <p:sldLayoutId id="2147483672" r:id="rId2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pt-BR"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pt-BR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pt-B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1.png"/><Relationship Id="rId4" Type="http://schemas.openxmlformats.org/officeDocument/2006/relationships/hyperlink" Target="http://www.servidor.es.gov.br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1.png"/><Relationship Id="rId4" Type="http://schemas.openxmlformats.org/officeDocument/2006/relationships/hyperlink" Target="http://www.servidor.es.gov.br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1.png"/><Relationship Id="rId4" Type="http://schemas.openxmlformats.org/officeDocument/2006/relationships/hyperlink" Target="http://www.servidor.es.gov.br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5230" y="518514"/>
            <a:ext cx="6075871" cy="2387600"/>
          </a:xfrm>
        </p:spPr>
        <p:txBody>
          <a:bodyPr vert="horz" lIns="91440" tIns="45720" rIns="91440" bIns="45720" rtlCol="0" anchor="b">
            <a:noAutofit/>
          </a:bodyPr>
          <a:lstStyle>
            <a:defPPr>
              <a:defRPr lang="pt-BR"/>
            </a:defPPr>
          </a:lstStyle>
          <a:p>
            <a:r>
              <a:rPr lang="pt-BR" sz="4000" dirty="0">
                <a:solidFill>
                  <a:srgbClr val="F8F0E3"/>
                </a:solidFill>
                <a:latin typeface="Avenir Next LT Pro"/>
                <a:ea typeface="+mj-lt"/>
                <a:cs typeface="Calibri Light"/>
              </a:rPr>
              <a:t>AVALIAÇÃO ESPECIAL DE DESEMPENHO  - ESTÁGIO PROBATÓRIO </a:t>
            </a:r>
            <a:endParaRPr lang="pt-BR" sz="4000" dirty="0">
              <a:ea typeface="+mj-lt"/>
              <a:cs typeface="Calibri Light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21325" y="3098831"/>
            <a:ext cx="5975230" cy="1109423"/>
          </a:xfrm>
        </p:spPr>
        <p:txBody>
          <a:bodyPr vert="horz" lIns="91440" tIns="45720" rIns="91440" bIns="45720" rtlCol="0" anchor="t">
            <a:normAutofit/>
          </a:bodyPr>
          <a:lstStyle>
            <a:defPPr>
              <a:defRPr lang="pt-BR"/>
            </a:defPPr>
          </a:lstStyle>
          <a:p>
            <a:r>
              <a:rPr lang="pt-BR" sz="4000" b="1" cap="all" dirty="0">
                <a:solidFill>
                  <a:schemeClr val="tx1"/>
                </a:solidFill>
                <a:ea typeface="+mn-lt"/>
                <a:cs typeface="+mn-lt"/>
              </a:rPr>
              <a:t>MANUAL CAEP</a:t>
            </a:r>
            <a:endParaRPr lang="pt-BR" sz="4000" dirty="0">
              <a:solidFill>
                <a:schemeClr val="tx1"/>
              </a:solidFill>
            </a:endParaRPr>
          </a:p>
        </p:txBody>
      </p:sp>
      <p:pic>
        <p:nvPicPr>
          <p:cNvPr id="4" name="Imagem 3" descr="Diagrama&#10;&#10;Descrição gerada automaticamente">
            <a:extLst>
              <a:ext uri="{FF2B5EF4-FFF2-40B4-BE49-F238E27FC236}">
                <a16:creationId xmlns:a16="http://schemas.microsoft.com/office/drawing/2014/main" id="{EE15BBB0-70EF-46B8-A098-161E7EA8BC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3127" y="5275503"/>
            <a:ext cx="2911595" cy="1339071"/>
          </a:xfrm>
          <a:prstGeom prst="rect">
            <a:avLst/>
          </a:prstGeom>
        </p:spPr>
      </p:pic>
      <p:sp>
        <p:nvSpPr>
          <p:cNvPr id="5" name="Subtítulo 2">
            <a:extLst>
              <a:ext uri="{FF2B5EF4-FFF2-40B4-BE49-F238E27FC236}">
                <a16:creationId xmlns:a16="http://schemas.microsoft.com/office/drawing/2014/main" id="{07E44FC4-F39B-9B12-671E-8673C85ABC9A}"/>
              </a:ext>
            </a:extLst>
          </p:cNvPr>
          <p:cNvSpPr>
            <a:spLocks noGrp="1"/>
          </p:cNvSpPr>
          <p:nvPr/>
        </p:nvSpPr>
        <p:spPr>
          <a:xfrm>
            <a:off x="5725686" y="4151660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400" kern="1200" cap="all" spc="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b="1" dirty="0"/>
              <a:t>LEI COMPLEMENTAR Nº 46, DE 31 DE JANEIRO DE 1994 </a:t>
            </a:r>
          </a:p>
          <a:p>
            <a:r>
              <a:rPr lang="pt-BR" sz="1200" b="1" dirty="0"/>
              <a:t>Decreto n° 4999-r, 26/10/2021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19F29B-F233-48AF-8261-F33A4E07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3950" y="898524"/>
            <a:ext cx="6343650" cy="1325880"/>
          </a:xfrm>
        </p:spPr>
        <p:txBody>
          <a:bodyPr rtlCol="0">
            <a:normAutofit/>
          </a:bodyPr>
          <a:lstStyle>
            <a:defPPr>
              <a:defRPr lang="pt-BR"/>
            </a:defPPr>
          </a:lstStyle>
          <a:p>
            <a:pPr rtl="0"/>
            <a:r>
              <a:rPr lang="pt-BR" sz="4000" dirty="0"/>
              <a:t>definição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5E3EA69-4E0E-41BD-8095-A124225A26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3949" y="2310817"/>
            <a:ext cx="6400800" cy="3657600"/>
          </a:xfrm>
        </p:spPr>
        <p:txBody>
          <a:bodyPr vert="horz" lIns="91440" tIns="45720" rIns="91440" bIns="45720" rtlCol="0" anchor="t">
            <a:normAutofit/>
          </a:bodyPr>
          <a:lstStyle>
            <a:defPPr>
              <a:defRPr lang="pt-BR"/>
            </a:defPPr>
          </a:lstStyle>
          <a:p>
            <a:r>
              <a:rPr lang="pt-BR" dirty="0">
                <a:latin typeface="Avenir Next LT Pro"/>
                <a:cs typeface="Calibri"/>
              </a:rPr>
              <a:t>O objetivo deste material é apresentar o processo de avaliação de estágio probatório, utilizando como ferramenta de suporte o Portal do Servidor. </a:t>
            </a:r>
            <a:endParaRPr lang="pt-BR" dirty="0"/>
          </a:p>
          <a:p>
            <a:endParaRPr lang="pt-BR" dirty="0"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pt-BR" sz="1600" dirty="0">
                <a:latin typeface="Calibri"/>
                <a:cs typeface="Calibri"/>
              </a:rPr>
              <a:t>Base Legal: </a:t>
            </a:r>
            <a:endParaRPr lang="en-US"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pt-BR" sz="1600" dirty="0">
                <a:latin typeface="Calibri"/>
                <a:cs typeface="Calibri"/>
              </a:rPr>
              <a:t>• Lei Complementar nº 46/94 </a:t>
            </a:r>
            <a:endParaRPr lang="en-US" sz="16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pt-BR" sz="1600" dirty="0">
                <a:latin typeface="Calibri"/>
                <a:cs typeface="Calibri"/>
              </a:rPr>
              <a:t>• Decreto º 4999-R de 10 de novembro de 2021</a:t>
            </a:r>
            <a:endParaRPr lang="pt-BR" dirty="0"/>
          </a:p>
          <a:p>
            <a:endParaRPr lang="pt-BR" dirty="0"/>
          </a:p>
        </p:txBody>
      </p:sp>
      <p:sp>
        <p:nvSpPr>
          <p:cNvPr id="38" name="Espaço Reservado para o Número do Slide 37">
            <a:extLst>
              <a:ext uri="{FF2B5EF4-FFF2-40B4-BE49-F238E27FC236}">
                <a16:creationId xmlns:a16="http://schemas.microsoft.com/office/drawing/2014/main" id="{198D92D2-0F62-443D-BB2D-F4E23724D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/>
              <a:t>2</a:t>
            </a:fld>
            <a:endParaRPr lang="pt-BR" dirty="0"/>
          </a:p>
        </p:txBody>
      </p:sp>
      <p:sp>
        <p:nvSpPr>
          <p:cNvPr id="7" name="Espaço Reservado para Data 107">
            <a:extLst>
              <a:ext uri="{FF2B5EF4-FFF2-40B4-BE49-F238E27FC236}">
                <a16:creationId xmlns:a16="http://schemas.microsoft.com/office/drawing/2014/main" id="{148577B4-CE21-4375-A4AA-092E5994EC90}"/>
              </a:ext>
            </a:extLst>
          </p:cNvPr>
          <p:cNvSpPr>
            <a:spLocks noGrp="1"/>
          </p:cNvSpPr>
          <p:nvPr/>
        </p:nvSpPr>
        <p:spPr>
          <a:xfrm>
            <a:off x="4248912" y="6315734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8" name="Espaço Reservado para Rodapé 36">
            <a:extLst>
              <a:ext uri="{FF2B5EF4-FFF2-40B4-BE49-F238E27FC236}">
                <a16:creationId xmlns:a16="http://schemas.microsoft.com/office/drawing/2014/main" id="{C53A9672-5248-4D91-8F52-1D1CDAD27A23}"/>
              </a:ext>
            </a:extLst>
          </p:cNvPr>
          <p:cNvSpPr>
            <a:spLocks noGrp="1"/>
          </p:cNvSpPr>
          <p:nvPr/>
        </p:nvSpPr>
        <p:spPr>
          <a:xfrm>
            <a:off x="6738174" y="6315734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3494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0" y="898524"/>
            <a:ext cx="6339840" cy="1325880"/>
          </a:xfrm>
        </p:spPr>
        <p:txBody>
          <a:bodyPr rtlCol="0">
            <a:normAutofit/>
          </a:bodyPr>
          <a:lstStyle>
            <a:defPPr>
              <a:defRPr lang="pt-BR"/>
            </a:defPPr>
          </a:lstStyle>
          <a:p>
            <a:pPr rtl="0"/>
            <a:r>
              <a:rPr lang="pt-BR" sz="4000" dirty="0"/>
              <a:t>Definição</a:t>
            </a:r>
          </a:p>
        </p:txBody>
      </p:sp>
      <p:sp>
        <p:nvSpPr>
          <p:cNvPr id="17" name="Espaço Reservado para Texto 16">
            <a:extLst>
              <a:ext uri="{FF2B5EF4-FFF2-40B4-BE49-F238E27FC236}">
                <a16:creationId xmlns:a16="http://schemas.microsoft.com/office/drawing/2014/main" id="{D3928F89-1741-4079-8DFF-2009EF9B99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1" y="2894433"/>
            <a:ext cx="3200400" cy="1852953"/>
          </a:xfrm>
        </p:spPr>
        <p:txBody>
          <a:bodyPr vert="horz" lIns="91440" tIns="45720" rIns="91440" bIns="45720" rtlCol="0" anchor="t">
            <a:noAutofit/>
          </a:bodyPr>
          <a:lstStyle>
            <a:defPPr>
              <a:defRPr lang="pt-BR"/>
            </a:defPPr>
          </a:lstStyle>
          <a:p>
            <a:r>
              <a:rPr lang="pt-BR" dirty="0">
                <a:latin typeface="Avenir Next LT Pro"/>
                <a:cs typeface="Calibri"/>
              </a:rPr>
              <a:t>Estágio Probatório é o período de avaliação de desempenho do servidor, admitido por concurso público, com o intuito de constatar a sua aptidão e capacidade, para o cargo concursado.</a:t>
            </a:r>
            <a:endParaRPr lang="pt-BR" dirty="0"/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5C5D1CA5-AA7F-4214-8924-E9A00B433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/>
              <a:t>3</a:t>
            </a:fld>
            <a:endParaRPr lang="pt-BR" dirty="0"/>
          </a:p>
        </p:txBody>
      </p:sp>
      <p:sp>
        <p:nvSpPr>
          <p:cNvPr id="23" name="Espaço Reservado para Texto 22">
            <a:extLst>
              <a:ext uri="{FF2B5EF4-FFF2-40B4-BE49-F238E27FC236}">
                <a16:creationId xmlns:a16="http://schemas.microsoft.com/office/drawing/2014/main" id="{6121D6C9-0354-68A3-D8CC-69507505120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02062" y="2889033"/>
            <a:ext cx="3200400" cy="226989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dirty="0"/>
              <a:t>Compreende o período de 3 (três) anos, contados a partir da data de exercício, desde que não se afaste do exercício do cargo, e deverá ser cumprido integralmente em relação a cada cargo efetivo ocupado.</a:t>
            </a:r>
          </a:p>
        </p:txBody>
      </p:sp>
      <p:sp>
        <p:nvSpPr>
          <p:cNvPr id="33" name="Espaço Reservado para Texto 32">
            <a:extLst>
              <a:ext uri="{FF2B5EF4-FFF2-40B4-BE49-F238E27FC236}">
                <a16:creationId xmlns:a16="http://schemas.microsoft.com/office/drawing/2014/main" id="{CCA38015-6110-AB6D-7F29-8B921828629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37761" y="2051233"/>
            <a:ext cx="3200400" cy="36576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BR" dirty="0"/>
              <a:t>Estágio probatório</a:t>
            </a:r>
          </a:p>
        </p:txBody>
      </p:sp>
      <p:sp>
        <p:nvSpPr>
          <p:cNvPr id="11" name="Espaço Reservado para Data 107">
            <a:extLst>
              <a:ext uri="{FF2B5EF4-FFF2-40B4-BE49-F238E27FC236}">
                <a16:creationId xmlns:a16="http://schemas.microsoft.com/office/drawing/2014/main" id="{A962DB77-C336-490C-894B-BB51A6D37701}"/>
              </a:ext>
            </a:extLst>
          </p:cNvPr>
          <p:cNvSpPr>
            <a:spLocks noGrp="1"/>
          </p:cNvSpPr>
          <p:nvPr/>
        </p:nvSpPr>
        <p:spPr>
          <a:xfrm>
            <a:off x="4248912" y="6315734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12" name="Espaço Reservado para Rodapé 36">
            <a:extLst>
              <a:ext uri="{FF2B5EF4-FFF2-40B4-BE49-F238E27FC236}">
                <a16:creationId xmlns:a16="http://schemas.microsoft.com/office/drawing/2014/main" id="{01823255-4DAD-44F4-AFEE-2C52F8130DFC}"/>
              </a:ext>
            </a:extLst>
          </p:cNvPr>
          <p:cNvSpPr>
            <a:spLocks noGrp="1"/>
          </p:cNvSpPr>
          <p:nvPr/>
        </p:nvSpPr>
        <p:spPr>
          <a:xfrm>
            <a:off x="6738174" y="6315734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18789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29085-B207-7C93-660F-2971B3FA4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CC3F3-7541-93A0-28C6-7957703AA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2628" y="539090"/>
            <a:ext cx="6339840" cy="1325880"/>
          </a:xfrm>
        </p:spPr>
        <p:txBody>
          <a:bodyPr rtlCol="0">
            <a:normAutofit/>
          </a:bodyPr>
          <a:lstStyle>
            <a:defPPr>
              <a:defRPr lang="pt-BR"/>
            </a:defPPr>
          </a:lstStyle>
          <a:p>
            <a:r>
              <a:rPr lang="pt-BR" sz="4000" dirty="0"/>
              <a:t>Atores envolvidos</a:t>
            </a:r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37EAA403-76A1-D132-7063-85B54281C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4</a:t>
            </a:fld>
            <a:endParaRPr lang="pt-BR" dirty="0"/>
          </a:p>
        </p:txBody>
      </p: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id="{97075281-BC40-A7EC-886D-C8A73DB260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1276551"/>
              </p:ext>
            </p:extLst>
          </p:nvPr>
        </p:nvGraphicFramePr>
        <p:xfrm>
          <a:off x="4067311" y="1526559"/>
          <a:ext cx="7601964" cy="461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Espaço Reservado para Data 107">
            <a:extLst>
              <a:ext uri="{FF2B5EF4-FFF2-40B4-BE49-F238E27FC236}">
                <a16:creationId xmlns:a16="http://schemas.microsoft.com/office/drawing/2014/main" id="{B7288B93-C2A0-4583-8A4B-F2A69C505431}"/>
              </a:ext>
            </a:extLst>
          </p:cNvPr>
          <p:cNvSpPr>
            <a:spLocks noGrp="1"/>
          </p:cNvSpPr>
          <p:nvPr/>
        </p:nvSpPr>
        <p:spPr>
          <a:xfrm>
            <a:off x="4248912" y="6315734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11" name="Espaço Reservado para Rodapé 36">
            <a:extLst>
              <a:ext uri="{FF2B5EF4-FFF2-40B4-BE49-F238E27FC236}">
                <a16:creationId xmlns:a16="http://schemas.microsoft.com/office/drawing/2014/main" id="{5BB1EFFA-028B-4291-B2BF-80A7F45177A6}"/>
              </a:ext>
            </a:extLst>
          </p:cNvPr>
          <p:cNvSpPr>
            <a:spLocks noGrp="1"/>
          </p:cNvSpPr>
          <p:nvPr/>
        </p:nvSpPr>
        <p:spPr>
          <a:xfrm>
            <a:off x="6738174" y="6315734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9476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B41E5-7639-5C6C-ED89-40B02206C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8A0530-90DD-1CDE-E8EC-BD6FCD923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0" y="898524"/>
            <a:ext cx="6339840" cy="1325880"/>
          </a:xfrm>
        </p:spPr>
        <p:txBody>
          <a:bodyPr rtlCol="0">
            <a:normAutofit/>
          </a:bodyPr>
          <a:lstStyle>
            <a:defPPr>
              <a:defRPr lang="pt-BR"/>
            </a:defPPr>
          </a:lstStyle>
          <a:p>
            <a:pPr rtl="0"/>
            <a:r>
              <a:rPr lang="pt-BR" sz="4000" dirty="0"/>
              <a:t>Definição</a:t>
            </a:r>
          </a:p>
        </p:txBody>
      </p:sp>
      <p:sp>
        <p:nvSpPr>
          <p:cNvPr id="17" name="Espaço Reservado para Texto 16">
            <a:extLst>
              <a:ext uri="{FF2B5EF4-FFF2-40B4-BE49-F238E27FC236}">
                <a16:creationId xmlns:a16="http://schemas.microsoft.com/office/drawing/2014/main" id="{3F8AD91F-FFC7-1F81-0A57-F8EABF8774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80252" y="2894433"/>
            <a:ext cx="3315419" cy="1852953"/>
          </a:xfrm>
        </p:spPr>
        <p:txBody>
          <a:bodyPr vert="horz" lIns="91440" tIns="45720" rIns="91440" bIns="45720" rtlCol="0" anchor="t">
            <a:noAutofit/>
          </a:bodyPr>
          <a:lstStyle>
            <a:defPPr>
              <a:defRPr lang="pt-BR"/>
            </a:defPPr>
          </a:lstStyle>
          <a:p>
            <a:r>
              <a:rPr lang="pt-BR" sz="1600" dirty="0">
                <a:latin typeface="Avenir Next LT Pro"/>
                <a:ea typeface="Calibri"/>
                <a:cs typeface="Calibri"/>
              </a:rPr>
              <a:t>Cabe à Comissão de Avaliação de Estágio Probatório - CAEP homologar o processo de avaliação e proceder a avaliação final, apurando o resultado final da avaliação do estágio probatório.</a:t>
            </a:r>
          </a:p>
          <a:p>
            <a:endParaRPr lang="pt-BR" dirty="0">
              <a:cs typeface="Calibri"/>
            </a:endParaRPr>
          </a:p>
        </p:txBody>
      </p:sp>
      <p:sp>
        <p:nvSpPr>
          <p:cNvPr id="10" name="Espaço Reservado para o Número do Slide 9">
            <a:extLst>
              <a:ext uri="{FF2B5EF4-FFF2-40B4-BE49-F238E27FC236}">
                <a16:creationId xmlns:a16="http://schemas.microsoft.com/office/drawing/2014/main" id="{71BBB10A-7DA9-A0ED-4F28-B68A32B01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5</a:t>
            </a:fld>
            <a:endParaRPr lang="pt-BR" dirty="0"/>
          </a:p>
        </p:txBody>
      </p:sp>
      <p:sp>
        <p:nvSpPr>
          <p:cNvPr id="23" name="Espaço Reservado para Texto 22">
            <a:extLst>
              <a:ext uri="{FF2B5EF4-FFF2-40B4-BE49-F238E27FC236}">
                <a16:creationId xmlns:a16="http://schemas.microsoft.com/office/drawing/2014/main" id="{0CF4E285-7B7C-F514-C6B5-441791314E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02062" y="2889033"/>
            <a:ext cx="3200400" cy="226989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z="1600" dirty="0">
                <a:latin typeface="Avenir Next LT Pro"/>
                <a:ea typeface="Calibri"/>
                <a:cs typeface="Calibri"/>
              </a:rPr>
              <a:t>O membro da CAEP também é responsável por julgar os recursos interpostos pelos servidores acerca das avaliações parciais, realizadas pela chefia imediata do servidor.</a:t>
            </a:r>
            <a:endParaRPr lang="pt-BR" sz="1600" dirty="0"/>
          </a:p>
        </p:txBody>
      </p:sp>
      <p:sp>
        <p:nvSpPr>
          <p:cNvPr id="11" name="Espaço Reservado para Data 107">
            <a:extLst>
              <a:ext uri="{FF2B5EF4-FFF2-40B4-BE49-F238E27FC236}">
                <a16:creationId xmlns:a16="http://schemas.microsoft.com/office/drawing/2014/main" id="{2DF416ED-1F57-43B1-BA80-458217A32DE3}"/>
              </a:ext>
            </a:extLst>
          </p:cNvPr>
          <p:cNvSpPr>
            <a:spLocks noGrp="1"/>
          </p:cNvSpPr>
          <p:nvPr/>
        </p:nvSpPr>
        <p:spPr>
          <a:xfrm>
            <a:off x="4248912" y="6315734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12" name="Espaço Reservado para Rodapé 36">
            <a:extLst>
              <a:ext uri="{FF2B5EF4-FFF2-40B4-BE49-F238E27FC236}">
                <a16:creationId xmlns:a16="http://schemas.microsoft.com/office/drawing/2014/main" id="{98048A2B-C223-4792-831E-4852B320F4DE}"/>
              </a:ext>
            </a:extLst>
          </p:cNvPr>
          <p:cNvSpPr>
            <a:spLocks noGrp="1"/>
          </p:cNvSpPr>
          <p:nvPr/>
        </p:nvSpPr>
        <p:spPr>
          <a:xfrm>
            <a:off x="6738174" y="6315734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0969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031FE9-9059-4FE8-B4AC-9771F23A1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3214" y="217540"/>
            <a:ext cx="8232648" cy="1325880"/>
          </a:xfrm>
        </p:spPr>
        <p:txBody>
          <a:bodyPr rtlCol="0">
            <a:noAutofit/>
          </a:bodyPr>
          <a:lstStyle>
            <a:defPPr>
              <a:defRPr lang="pt-BR"/>
            </a:defPPr>
          </a:lstStyle>
          <a:p>
            <a:pPr algn="ctr"/>
            <a:r>
              <a:rPr lang="pt-BR" sz="2400" dirty="0">
                <a:solidFill>
                  <a:srgbClr val="FFFFFF"/>
                </a:solidFill>
                <a:latin typeface="Avenir Next LT Pro"/>
                <a:cs typeface="Calibri Light"/>
              </a:rPr>
              <a:t>Comissão de Avaliação de Estágio Probatório - CAEP</a:t>
            </a:r>
            <a:endParaRPr lang="pt-BR" sz="2400" dirty="0">
              <a:solidFill>
                <a:srgbClr val="FFFFFF"/>
              </a:solidFill>
            </a:endParaRP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FE339B0E-CD75-418B-A2F4-EBDA9C1E0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dirty="0" smtClean="0">
                <a:solidFill>
                  <a:srgbClr val="FFFFFF"/>
                </a:solidFill>
              </a:rPr>
              <a:pPr rtl="0"/>
              <a:t>6</a:t>
            </a:fld>
            <a:endParaRPr lang="pt-BR" dirty="0">
              <a:solidFill>
                <a:srgbClr val="FFFFFF"/>
              </a:solidFill>
            </a:endParaRPr>
          </a:p>
        </p:txBody>
      </p:sp>
      <p:graphicFrame>
        <p:nvGraphicFramePr>
          <p:cNvPr id="23" name="Diagrama 22">
            <a:extLst>
              <a:ext uri="{FF2B5EF4-FFF2-40B4-BE49-F238E27FC236}">
                <a16:creationId xmlns:a16="http://schemas.microsoft.com/office/drawing/2014/main" id="{4D35D603-D2A1-8319-732E-F7BE001925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1444654"/>
              </p:ext>
            </p:extLst>
          </p:nvPr>
        </p:nvGraphicFramePr>
        <p:xfrm>
          <a:off x="643036" y="1543420"/>
          <a:ext cx="11296548" cy="4712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Espaço Reservado para Data 107">
            <a:extLst>
              <a:ext uri="{FF2B5EF4-FFF2-40B4-BE49-F238E27FC236}">
                <a16:creationId xmlns:a16="http://schemas.microsoft.com/office/drawing/2014/main" id="{B3F62E15-5646-4D14-9777-CD3074E0D225}"/>
              </a:ext>
            </a:extLst>
          </p:cNvPr>
          <p:cNvSpPr>
            <a:spLocks noGrp="1"/>
          </p:cNvSpPr>
          <p:nvPr/>
        </p:nvSpPr>
        <p:spPr>
          <a:xfrm>
            <a:off x="3727704" y="6356350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7" name="Espaço Reservado para Rodapé 36">
            <a:extLst>
              <a:ext uri="{FF2B5EF4-FFF2-40B4-BE49-F238E27FC236}">
                <a16:creationId xmlns:a16="http://schemas.microsoft.com/office/drawing/2014/main" id="{9F4C5B8E-A1F6-49FC-8C2E-07E40018D683}"/>
              </a:ext>
            </a:extLst>
          </p:cNvPr>
          <p:cNvSpPr>
            <a:spLocks noGrp="1"/>
          </p:cNvSpPr>
          <p:nvPr/>
        </p:nvSpPr>
        <p:spPr>
          <a:xfrm>
            <a:off x="6216966" y="6356350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93920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91CFAB-A735-4A31-A51D-42FE1F5E9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3503" y="146926"/>
            <a:ext cx="9553903" cy="1077420"/>
          </a:xfrm>
        </p:spPr>
        <p:txBody>
          <a:bodyPr rtlCol="0">
            <a:noAutofit/>
          </a:bodyPr>
          <a:lstStyle>
            <a:defPPr>
              <a:defRPr lang="pt-BR"/>
            </a:defPPr>
          </a:lstStyle>
          <a:p>
            <a:pPr algn="ctr"/>
            <a:r>
              <a:rPr lang="pt-BR" sz="2800" dirty="0">
                <a:solidFill>
                  <a:srgbClr val="224E7F"/>
                </a:solidFill>
                <a:latin typeface="Avenir Next LT Pro"/>
                <a:cs typeface="Calibri Light"/>
              </a:rPr>
              <a:t>Comissão de Avaliação de Estágio Probatório – CAEP - Competência</a:t>
            </a:r>
            <a:endParaRPr lang="pt-BR" sz="2800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221F794A-4793-4DB0-91FD-E5B132FC1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7</a:t>
            </a:fld>
            <a:endParaRPr lang="pt-BR" dirty="0"/>
          </a:p>
        </p:txBody>
      </p:sp>
      <p:graphicFrame>
        <p:nvGraphicFramePr>
          <p:cNvPr id="30" name="Diagrama 29">
            <a:extLst>
              <a:ext uri="{FF2B5EF4-FFF2-40B4-BE49-F238E27FC236}">
                <a16:creationId xmlns:a16="http://schemas.microsoft.com/office/drawing/2014/main" id="{ACF33874-B89E-DE5A-074B-82FBA537B5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2805167"/>
              </p:ext>
            </p:extLst>
          </p:nvPr>
        </p:nvGraphicFramePr>
        <p:xfrm>
          <a:off x="2144109" y="1537987"/>
          <a:ext cx="9953297" cy="4946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Espaço Reservado para Data 107">
            <a:extLst>
              <a:ext uri="{FF2B5EF4-FFF2-40B4-BE49-F238E27FC236}">
                <a16:creationId xmlns:a16="http://schemas.microsoft.com/office/drawing/2014/main" id="{709D143A-CB75-42FE-B4A9-7FAF01F2FC2E}"/>
              </a:ext>
            </a:extLst>
          </p:cNvPr>
          <p:cNvSpPr>
            <a:spLocks noGrp="1"/>
          </p:cNvSpPr>
          <p:nvPr/>
        </p:nvSpPr>
        <p:spPr>
          <a:xfrm>
            <a:off x="4004803" y="6522729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7" name="Espaço Reservado para Rodapé 36">
            <a:extLst>
              <a:ext uri="{FF2B5EF4-FFF2-40B4-BE49-F238E27FC236}">
                <a16:creationId xmlns:a16="http://schemas.microsoft.com/office/drawing/2014/main" id="{78CD25E6-0A98-4A29-A40F-FA6C695BB99D}"/>
              </a:ext>
            </a:extLst>
          </p:cNvPr>
          <p:cNvSpPr>
            <a:spLocks noGrp="1"/>
          </p:cNvSpPr>
          <p:nvPr/>
        </p:nvSpPr>
        <p:spPr>
          <a:xfrm>
            <a:off x="6494065" y="6522729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7911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7024687B-3153-123C-0A8C-D7D007FAF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29768"/>
            <a:ext cx="12202175" cy="1519356"/>
            <a:chOff x="-1" y="-29768"/>
            <a:chExt cx="12202175" cy="151935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D6305F5-7509-0BF5-12D3-30451FCD73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71C5C7A-6D55-5B27-646E-39C962693C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8917093" y="-1801610"/>
              <a:ext cx="1507122" cy="5063040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3B3B1F4-948C-963C-E6EA-60CF7FBFA2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3100712" y="-3130481"/>
              <a:ext cx="1519356" cy="7720782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537E1C88-627C-4655-A4FB-0BB02EDB0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691" y="301843"/>
            <a:ext cx="10477109" cy="1003532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</a:lstStyle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AVALIAÇÃO PARCIAL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33634FE-ADF0-4BC3-A0A9-447EA9DD09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6301" y="2308124"/>
            <a:ext cx="5025735" cy="3673576"/>
          </a:xfrm>
        </p:spPr>
        <p:txBody>
          <a:bodyPr vert="horz" lIns="91440" tIns="45720" rIns="91440" bIns="45720" rtlCol="0" anchor="t">
            <a:normAutofit/>
          </a:bodyPr>
          <a:lstStyle>
            <a:defPPr>
              <a:defRPr lang="pt-BR"/>
            </a:defPPr>
          </a:lstStyle>
          <a:p>
            <a:pPr indent="-2286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Durante o </a:t>
            </a:r>
            <a:r>
              <a:rPr lang="en-US" sz="2000" err="1">
                <a:solidFill>
                  <a:schemeClr val="tx1"/>
                </a:solidFill>
              </a:rPr>
              <a:t>período</a:t>
            </a:r>
            <a:r>
              <a:rPr lang="en-US" sz="2000" dirty="0">
                <a:solidFill>
                  <a:schemeClr val="tx1"/>
                </a:solidFill>
              </a:rPr>
              <a:t> do </a:t>
            </a:r>
            <a:r>
              <a:rPr lang="en-US" sz="2000" err="1">
                <a:solidFill>
                  <a:schemeClr val="tx1"/>
                </a:solidFill>
              </a:rPr>
              <a:t>estágio</a:t>
            </a:r>
            <a:r>
              <a:rPr lang="en-US" sz="2000" dirty="0">
                <a:solidFill>
                  <a:schemeClr val="tx1"/>
                </a:solidFill>
              </a:rPr>
              <a:t> </a:t>
            </a:r>
            <a:r>
              <a:rPr lang="en-US" sz="2000" err="1">
                <a:solidFill>
                  <a:schemeClr val="tx1"/>
                </a:solidFill>
              </a:rPr>
              <a:t>probatório</a:t>
            </a:r>
            <a:r>
              <a:rPr lang="en-US" sz="2000" dirty="0">
                <a:solidFill>
                  <a:schemeClr val="tx1"/>
                </a:solidFill>
              </a:rPr>
              <a:t> o </a:t>
            </a:r>
            <a:r>
              <a:rPr lang="en-US" sz="2000" err="1">
                <a:solidFill>
                  <a:schemeClr val="tx1"/>
                </a:solidFill>
              </a:rPr>
              <a:t>servidor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err="1">
                <a:solidFill>
                  <a:schemeClr val="tx1"/>
                </a:solidFill>
              </a:rPr>
              <a:t>deverá</a:t>
            </a:r>
            <a:r>
              <a:rPr lang="en-US" sz="2000" dirty="0">
                <a:solidFill>
                  <a:schemeClr val="tx1"/>
                </a:solidFill>
              </a:rPr>
              <a:t> ser </a:t>
            </a:r>
            <a:r>
              <a:rPr lang="en-US" sz="2000" err="1">
                <a:solidFill>
                  <a:schemeClr val="tx1"/>
                </a:solidFill>
              </a:rPr>
              <a:t>avaliado</a:t>
            </a:r>
            <a:r>
              <a:rPr lang="en-US" sz="2000" dirty="0">
                <a:solidFill>
                  <a:schemeClr val="tx1"/>
                </a:solidFill>
              </a:rPr>
              <a:t> a </a:t>
            </a:r>
            <a:r>
              <a:rPr lang="en-US" sz="2000" err="1">
                <a:solidFill>
                  <a:schemeClr val="tx1"/>
                </a:solidFill>
              </a:rPr>
              <a:t>cada</a:t>
            </a:r>
            <a:r>
              <a:rPr lang="en-US" sz="2000" dirty="0">
                <a:solidFill>
                  <a:schemeClr val="tx1"/>
                </a:solidFill>
              </a:rPr>
              <a:t> 180 </a:t>
            </a:r>
            <a:r>
              <a:rPr lang="en-US" sz="2000" err="1">
                <a:solidFill>
                  <a:schemeClr val="tx1"/>
                </a:solidFill>
              </a:rPr>
              <a:t>dias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err="1">
                <a:solidFill>
                  <a:schemeClr val="tx1"/>
                </a:solidFill>
              </a:rPr>
              <a:t>pelo</a:t>
            </a:r>
            <a:r>
              <a:rPr lang="en-US" sz="2000" dirty="0">
                <a:solidFill>
                  <a:schemeClr val="tx1"/>
                </a:solidFill>
              </a:rPr>
              <a:t> </a:t>
            </a:r>
            <a:r>
              <a:rPr lang="en-US" sz="2000" err="1">
                <a:solidFill>
                  <a:schemeClr val="tx1"/>
                </a:solidFill>
              </a:rPr>
              <a:t>chefe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err="1">
                <a:solidFill>
                  <a:schemeClr val="tx1"/>
                </a:solidFill>
              </a:rPr>
              <a:t>atual</a:t>
            </a:r>
            <a:r>
              <a:rPr lang="en-US" sz="2000" dirty="0">
                <a:solidFill>
                  <a:schemeClr val="tx1"/>
                </a:solidFill>
              </a:rPr>
              <a:t> do </a:t>
            </a:r>
            <a:r>
              <a:rPr lang="en-US" sz="2000" err="1">
                <a:solidFill>
                  <a:schemeClr val="tx1"/>
                </a:solidFill>
              </a:rPr>
              <a:t>setor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err="1">
                <a:solidFill>
                  <a:schemeClr val="tx1"/>
                </a:solidFill>
              </a:rPr>
              <a:t>em</a:t>
            </a:r>
            <a:r>
              <a:rPr lang="en-US" sz="2000" dirty="0">
                <a:solidFill>
                  <a:schemeClr val="tx1"/>
                </a:solidFill>
              </a:rPr>
              <a:t> que </a:t>
            </a:r>
            <a:r>
              <a:rPr lang="en-US" sz="2000" err="1">
                <a:solidFill>
                  <a:schemeClr val="tx1"/>
                </a:solidFill>
              </a:rPr>
              <a:t>o</a:t>
            </a:r>
            <a:r>
              <a:rPr lang="en-US" sz="2000" dirty="0">
                <a:solidFill>
                  <a:schemeClr val="tx1"/>
                </a:solidFill>
              </a:rPr>
              <a:t> </a:t>
            </a:r>
            <a:r>
              <a:rPr lang="en-US" sz="2000" err="1">
                <a:solidFill>
                  <a:schemeClr val="tx1"/>
                </a:solidFill>
              </a:rPr>
              <a:t>servidor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err="1">
                <a:solidFill>
                  <a:schemeClr val="tx1"/>
                </a:solidFill>
              </a:rPr>
              <a:t>permaneceu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err="1">
                <a:solidFill>
                  <a:schemeClr val="tx1"/>
                </a:solidFill>
              </a:rPr>
              <a:t>por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err="1">
                <a:solidFill>
                  <a:schemeClr val="tx1"/>
                </a:solidFill>
              </a:rPr>
              <a:t>maior</a:t>
            </a:r>
            <a:r>
              <a:rPr lang="en-US" sz="2000" dirty="0">
                <a:solidFill>
                  <a:schemeClr val="tx1"/>
                </a:solidFill>
              </a:rPr>
              <a:t> tempo </a:t>
            </a:r>
            <a:r>
              <a:rPr lang="en-US" sz="2000" err="1">
                <a:solidFill>
                  <a:schemeClr val="tx1"/>
                </a:solidFill>
              </a:rPr>
              <a:t>durante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err="1">
                <a:solidFill>
                  <a:schemeClr val="tx1"/>
                </a:solidFill>
              </a:rPr>
              <a:t>cada</a:t>
            </a:r>
            <a:r>
              <a:rPr lang="en-US" sz="2000" dirty="0">
                <a:solidFill>
                  <a:schemeClr val="tx1"/>
                </a:solidFill>
              </a:rPr>
              <a:t> período.</a:t>
            </a:r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6AB5FBE9-888B-4FE5-8AC6-FB80C552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</a:lstStyle>
          <a:p>
            <a:pPr>
              <a:spcAft>
                <a:spcPts val="600"/>
              </a:spcAft>
            </a:pPr>
            <a:fld id="{B5CEABB6-07DC-46E8-9B57-56EC44A396E5}" type="slidenum">
              <a:rPr 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F0ABD9E3-35AC-881B-AF9D-409ACC2F409A}"/>
              </a:ext>
            </a:extLst>
          </p:cNvPr>
          <p:cNvGraphicFramePr>
            <a:graphicFrameLocks noGrp="1"/>
          </p:cNvGraphicFramePr>
          <p:nvPr/>
        </p:nvGraphicFramePr>
        <p:xfrm>
          <a:off x="6784258" y="2580927"/>
          <a:ext cx="4531443" cy="3127973"/>
        </p:xfrm>
        <a:graphic>
          <a:graphicData uri="http://schemas.openxmlformats.org/drawingml/2006/table">
            <a:tbl>
              <a:tblPr firstRow="1" bandRow="1">
                <a:solidFill>
                  <a:schemeClr val="bg1">
                    <a:lumMod val="95000"/>
                  </a:schemeClr>
                </a:solidFill>
                <a:tableStyleId>{5C22544A-7EE6-4342-B048-85BDC9FD1C3A}</a:tableStyleId>
              </a:tblPr>
              <a:tblGrid>
                <a:gridCol w="2080801">
                  <a:extLst>
                    <a:ext uri="{9D8B030D-6E8A-4147-A177-3AD203B41FA5}">
                      <a16:colId xmlns:a16="http://schemas.microsoft.com/office/drawing/2014/main" val="2850371920"/>
                    </a:ext>
                  </a:extLst>
                </a:gridCol>
                <a:gridCol w="2450642">
                  <a:extLst>
                    <a:ext uri="{9D8B030D-6E8A-4147-A177-3AD203B41FA5}">
                      <a16:colId xmlns:a16="http://schemas.microsoft.com/office/drawing/2014/main" val="3508663789"/>
                    </a:ext>
                  </a:extLst>
                </a:gridCol>
              </a:tblGrid>
              <a:tr h="507719"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900" b="1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CICLO AVALIAÇÃO</a:t>
                      </a:r>
                      <a:endParaRPr lang="pt-BR" sz="1900" b="1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4560" marR="106514" marT="21303" marB="159771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900" b="1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PERÍODO AVALIATIVO</a:t>
                      </a:r>
                      <a:endParaRPr lang="pt-BR" sz="1900" b="1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4560" marR="106514" marT="21303" marB="159771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1191442"/>
                  </a:ext>
                </a:extLst>
              </a:tr>
              <a:tr h="436709"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400" b="1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CICLO 01</a:t>
                      </a:r>
                      <a:endParaRPr lang="pt-BR" sz="14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4560" marR="106514" marT="21303" marB="159771">
                    <a:lnL w="12700" cap="flat" cmpd="sng" algn="ctr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400" b="1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1º a 180º dia</a:t>
                      </a:r>
                      <a:endParaRPr lang="pt-BR" sz="14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4560" marR="106514" marT="21303" marB="15977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3294993"/>
                  </a:ext>
                </a:extLst>
              </a:tr>
              <a:tr h="436709"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400" b="1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CICLO 02</a:t>
                      </a:r>
                      <a:endParaRPr lang="pt-BR" sz="14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4560" marR="106514" marT="21303" marB="159771">
                    <a:lnL w="12700" cap="flat" cmpd="sng" algn="ctr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400" b="1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181º a 360º dia</a:t>
                      </a:r>
                      <a:endParaRPr lang="pt-BR" sz="14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4560" marR="106514" marT="21303" marB="15977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413364"/>
                  </a:ext>
                </a:extLst>
              </a:tr>
              <a:tr h="436709"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400" b="1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CICLO 03</a:t>
                      </a:r>
                      <a:endParaRPr lang="pt-BR" sz="14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4560" marR="106514" marT="21303" marB="159771">
                    <a:lnL w="12700" cap="flat" cmpd="sng" algn="ctr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400" b="1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361º a 540º dia</a:t>
                      </a:r>
                      <a:endParaRPr lang="pt-BR" sz="14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4560" marR="106514" marT="21303" marB="15977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1662541"/>
                  </a:ext>
                </a:extLst>
              </a:tr>
              <a:tr h="436709"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400" b="1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CICLO 04</a:t>
                      </a:r>
                      <a:endParaRPr lang="pt-BR" sz="14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4560" marR="106514" marT="21303" marB="159771">
                    <a:lnL w="12700" cap="flat" cmpd="sng" algn="ctr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400" b="1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541º a 720º dia</a:t>
                      </a:r>
                      <a:endParaRPr lang="pt-BR" sz="14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4560" marR="106514" marT="21303" marB="15977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608778"/>
                  </a:ext>
                </a:extLst>
              </a:tr>
              <a:tr h="436709"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400" b="1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CICLO 05</a:t>
                      </a:r>
                      <a:endParaRPr lang="pt-BR" sz="14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4560" marR="106514" marT="21303" marB="159771">
                    <a:lnL w="12700" cap="flat" cmpd="sng" algn="ctr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400" b="1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721º a 900º dia</a:t>
                      </a:r>
                      <a:endParaRPr lang="pt-BR" sz="14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4560" marR="106514" marT="21303" marB="15977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830821"/>
                  </a:ext>
                </a:extLst>
              </a:tr>
              <a:tr h="436709"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400" b="1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CICLO 06</a:t>
                      </a:r>
                      <a:endParaRPr lang="pt-BR" sz="14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4560" marR="106514" marT="21303" marB="159771">
                    <a:lnL w="12700" cap="flat" cmpd="sng" algn="ctr">
                      <a:solidFill>
                        <a:schemeClr val="accent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BR" sz="1400" b="1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901º a 1095º dia</a:t>
                      </a:r>
                      <a:endParaRPr lang="pt-BR" sz="1400" cap="none" spc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74560" marR="106514" marT="21303" marB="159771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097390"/>
                  </a:ext>
                </a:extLst>
              </a:tr>
            </a:tbl>
          </a:graphicData>
        </a:graphic>
      </p:graphicFrame>
      <p:sp>
        <p:nvSpPr>
          <p:cNvPr id="10" name="CaixaDeTexto 9">
            <a:extLst>
              <a:ext uri="{FF2B5EF4-FFF2-40B4-BE49-F238E27FC236}">
                <a16:creationId xmlns:a16="http://schemas.microsoft.com/office/drawing/2014/main" id="{F0BCDF6B-F29F-E228-DA9B-BBD12B60AA96}"/>
              </a:ext>
            </a:extLst>
          </p:cNvPr>
          <p:cNvSpPr txBox="1"/>
          <p:nvPr/>
        </p:nvSpPr>
        <p:spPr>
          <a:xfrm>
            <a:off x="928778" y="4393721"/>
            <a:ext cx="4770407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O membro da CAEP deve acessar o Portal do Servidor para registrar decisão sobre recursos interpostos pelos servidores e homologar os formulários de avaliação.</a:t>
            </a:r>
          </a:p>
        </p:txBody>
      </p:sp>
      <p:sp>
        <p:nvSpPr>
          <p:cNvPr id="19" name="Espaço Reservado para Data 107">
            <a:extLst>
              <a:ext uri="{FF2B5EF4-FFF2-40B4-BE49-F238E27FC236}">
                <a16:creationId xmlns:a16="http://schemas.microsoft.com/office/drawing/2014/main" id="{93431486-FBD4-4F6B-BC97-BD7C1F6DA584}"/>
              </a:ext>
            </a:extLst>
          </p:cNvPr>
          <p:cNvSpPr>
            <a:spLocks noGrp="1"/>
          </p:cNvSpPr>
          <p:nvPr/>
        </p:nvSpPr>
        <p:spPr>
          <a:xfrm>
            <a:off x="644237" y="6373594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20" name="Espaço Reservado para Rodapé 36">
            <a:extLst>
              <a:ext uri="{FF2B5EF4-FFF2-40B4-BE49-F238E27FC236}">
                <a16:creationId xmlns:a16="http://schemas.microsoft.com/office/drawing/2014/main" id="{BA25361F-AC1C-424A-8CFB-381C1FE8B09C}"/>
              </a:ext>
            </a:extLst>
          </p:cNvPr>
          <p:cNvSpPr>
            <a:spLocks noGrp="1"/>
          </p:cNvSpPr>
          <p:nvPr/>
        </p:nvSpPr>
        <p:spPr>
          <a:xfrm>
            <a:off x="3133499" y="6373594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6372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30016300-FE4D-693F-1166-12F3ACBE86C3}"/>
              </a:ext>
            </a:extLst>
          </p:cNvPr>
          <p:cNvSpPr/>
          <p:nvPr/>
        </p:nvSpPr>
        <p:spPr>
          <a:xfrm>
            <a:off x="443022" y="443022"/>
            <a:ext cx="6146964" cy="119725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29DE7F2-E890-4744-88DD-A75F5E3005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24805" y="2237793"/>
            <a:ext cx="5099392" cy="2734922"/>
          </a:xfrm>
        </p:spPr>
        <p:txBody>
          <a:bodyPr rtlCol="0">
            <a:normAutofit fontScale="90000"/>
          </a:bodyPr>
          <a:lstStyle>
            <a:defPPr>
              <a:defRPr lang="pt-BR"/>
            </a:defPPr>
          </a:lstStyle>
          <a:p>
            <a:r>
              <a:rPr lang="pt-BR" dirty="0"/>
              <a:t>Registrar decisão sobre recurso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65AC6C41-3BBF-4721-A0AE-9007E9927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9</a:t>
            </a:fld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2BAA3BF-09FD-0E76-32FE-AE8F3B3DDE12}"/>
              </a:ext>
            </a:extLst>
          </p:cNvPr>
          <p:cNvSpPr txBox="1"/>
          <p:nvPr/>
        </p:nvSpPr>
        <p:spPr>
          <a:xfrm>
            <a:off x="498994" y="443022"/>
            <a:ext cx="603502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</a:rPr>
              <a:t>Em caso de recurso em uma avaliação, o membro da  CAEP deve seguir  os seguintes passos: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BAAF390E-37CE-23A3-7B4F-9056542199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9827270"/>
              </p:ext>
            </p:extLst>
          </p:nvPr>
        </p:nvGraphicFramePr>
        <p:xfrm>
          <a:off x="262075" y="2174737"/>
          <a:ext cx="6704882" cy="4599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Espaço Reservado para Data 107">
            <a:extLst>
              <a:ext uri="{FF2B5EF4-FFF2-40B4-BE49-F238E27FC236}">
                <a16:creationId xmlns:a16="http://schemas.microsoft.com/office/drawing/2014/main" id="{341601D4-A511-4B26-BCFD-BC66F9600A42}"/>
              </a:ext>
            </a:extLst>
          </p:cNvPr>
          <p:cNvSpPr>
            <a:spLocks noGrp="1"/>
          </p:cNvSpPr>
          <p:nvPr/>
        </p:nvSpPr>
        <p:spPr>
          <a:xfrm>
            <a:off x="2716455" y="6492875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>
                <a:solidFill>
                  <a:schemeClr val="bg1"/>
                </a:solidFill>
              </a:rPr>
              <a:t>2024</a:t>
            </a:r>
          </a:p>
        </p:txBody>
      </p:sp>
      <p:sp>
        <p:nvSpPr>
          <p:cNvPr id="11" name="Espaço Reservado para Rodapé 36">
            <a:extLst>
              <a:ext uri="{FF2B5EF4-FFF2-40B4-BE49-F238E27FC236}">
                <a16:creationId xmlns:a16="http://schemas.microsoft.com/office/drawing/2014/main" id="{C4691098-2BB8-4B8B-A6BF-A1148226232B}"/>
              </a:ext>
            </a:extLst>
          </p:cNvPr>
          <p:cNvSpPr>
            <a:spLocks noGrp="1"/>
          </p:cNvSpPr>
          <p:nvPr/>
        </p:nvSpPr>
        <p:spPr>
          <a:xfrm>
            <a:off x="5205717" y="6492875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>
                <a:solidFill>
                  <a:schemeClr val="bg1"/>
                </a:solidFill>
              </a:rPr>
              <a:t>AVALIAÇÃO ESPECIAL DE DESEMPENHO  </a:t>
            </a:r>
            <a:br>
              <a:rPr lang="pt-BR" sz="1000" dirty="0">
                <a:solidFill>
                  <a:schemeClr val="bg1"/>
                </a:solidFill>
              </a:rPr>
            </a:br>
            <a:r>
              <a:rPr lang="pt-BR" sz="1000" dirty="0">
                <a:solidFill>
                  <a:schemeClr val="bg1"/>
                </a:solidFill>
              </a:rPr>
              <a:t>- ESTÁGIO PROBATÓRIO- 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789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F98EDB96-3F54-4406-B894-1195695ED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10</a:t>
            </a:fld>
            <a:endParaRPr lang="pt-BR" dirty="0"/>
          </a:p>
        </p:txBody>
      </p:sp>
      <p:pic>
        <p:nvPicPr>
          <p:cNvPr id="29" name="Imagem 28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956BEABA-D7E6-7E84-A55F-203EF2AC7B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50334"/>
            <a:ext cx="10228052" cy="6197900"/>
          </a:xfrm>
          <a:prstGeom prst="rect">
            <a:avLst/>
          </a:prstGeom>
        </p:spPr>
      </p:pic>
      <p:sp>
        <p:nvSpPr>
          <p:cNvPr id="32" name="Retângulo 31">
            <a:extLst>
              <a:ext uri="{FF2B5EF4-FFF2-40B4-BE49-F238E27FC236}">
                <a16:creationId xmlns:a16="http://schemas.microsoft.com/office/drawing/2014/main" id="{EC7AA904-9EB8-8AE1-DA50-B334B0E9D262}"/>
              </a:ext>
            </a:extLst>
          </p:cNvPr>
          <p:cNvSpPr/>
          <p:nvPr/>
        </p:nvSpPr>
        <p:spPr>
          <a:xfrm>
            <a:off x="1132132" y="152801"/>
            <a:ext cx="3508074" cy="13370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39501D5B-15E0-A10C-8A87-5DBA612A610C}"/>
              </a:ext>
            </a:extLst>
          </p:cNvPr>
          <p:cNvSpPr txBox="1"/>
          <p:nvPr/>
        </p:nvSpPr>
        <p:spPr>
          <a:xfrm>
            <a:off x="1130061" y="224287"/>
            <a:ext cx="351957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Acesse o Portal do Servidor através do site </a:t>
            </a:r>
            <a:r>
              <a:rPr lang="pt-BR" sz="20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www.servidor.es.gov.br</a:t>
            </a:r>
            <a:r>
              <a:rPr lang="pt-BR" sz="2000" dirty="0">
                <a:solidFill>
                  <a:schemeClr val="bg1"/>
                </a:solidFill>
              </a:rPr>
              <a:t>, 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81E6B82-2BAB-0020-3AE7-0A3A2A260B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1637" y="3434751"/>
            <a:ext cx="822387" cy="865519"/>
          </a:xfrm>
          <a:prstGeom prst="rect">
            <a:avLst/>
          </a:prstGeom>
        </p:spPr>
      </p:pic>
      <p:sp>
        <p:nvSpPr>
          <p:cNvPr id="9" name="Espaço Reservado para Data 107">
            <a:extLst>
              <a:ext uri="{FF2B5EF4-FFF2-40B4-BE49-F238E27FC236}">
                <a16:creationId xmlns:a16="http://schemas.microsoft.com/office/drawing/2014/main" id="{E7B40BD0-11B4-49AF-90F2-6AA1780B594D}"/>
              </a:ext>
            </a:extLst>
          </p:cNvPr>
          <p:cNvSpPr>
            <a:spLocks noGrp="1"/>
          </p:cNvSpPr>
          <p:nvPr/>
        </p:nvSpPr>
        <p:spPr>
          <a:xfrm>
            <a:off x="2502408" y="6451150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10" name="Espaço Reservado para Rodapé 36">
            <a:extLst>
              <a:ext uri="{FF2B5EF4-FFF2-40B4-BE49-F238E27FC236}">
                <a16:creationId xmlns:a16="http://schemas.microsoft.com/office/drawing/2014/main" id="{30B7CB5A-864B-409C-8203-734FA9CD18ED}"/>
              </a:ext>
            </a:extLst>
          </p:cNvPr>
          <p:cNvSpPr>
            <a:spLocks noGrp="1"/>
          </p:cNvSpPr>
          <p:nvPr/>
        </p:nvSpPr>
        <p:spPr>
          <a:xfrm>
            <a:off x="4991670" y="6451150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9393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87665-0ED8-6373-01D0-23BD55F14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06E839B7-D958-4B73-95C7-932B0C765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811" y="710148"/>
            <a:ext cx="11056189" cy="5437704"/>
          </a:xfrm>
          <a:prstGeom prst="rect">
            <a:avLst/>
          </a:prstGeom>
        </p:spPr>
      </p:pic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07885F4B-A0BE-5567-8894-0B4931C88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11</a:t>
            </a:fld>
            <a:endParaRPr lang="pt-BR" dirty="0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6CA3B723-93D0-80B0-E747-8D3E81001152}"/>
              </a:ext>
            </a:extLst>
          </p:cNvPr>
          <p:cNvSpPr/>
          <p:nvPr/>
        </p:nvSpPr>
        <p:spPr>
          <a:xfrm>
            <a:off x="1132132" y="152801"/>
            <a:ext cx="3508074" cy="13370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CD55F0E7-DCC3-2E6D-F08D-D09E34A44AD6}"/>
              </a:ext>
            </a:extLst>
          </p:cNvPr>
          <p:cNvSpPr txBox="1"/>
          <p:nvPr/>
        </p:nvSpPr>
        <p:spPr>
          <a:xfrm>
            <a:off x="1187571" y="224287"/>
            <a:ext cx="3519576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</a:rPr>
              <a:t>Faça Login com a conta Gov.br,</a:t>
            </a:r>
          </a:p>
        </p:txBody>
      </p:sp>
      <p:sp>
        <p:nvSpPr>
          <p:cNvPr id="8" name="Espaço Reservado para Data 107">
            <a:extLst>
              <a:ext uri="{FF2B5EF4-FFF2-40B4-BE49-F238E27FC236}">
                <a16:creationId xmlns:a16="http://schemas.microsoft.com/office/drawing/2014/main" id="{2A00EAAE-EFC6-4483-A89A-1FDA42C93B5F}"/>
              </a:ext>
            </a:extLst>
          </p:cNvPr>
          <p:cNvSpPr>
            <a:spLocks noGrp="1"/>
          </p:cNvSpPr>
          <p:nvPr/>
        </p:nvSpPr>
        <p:spPr>
          <a:xfrm>
            <a:off x="2410968" y="6340074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9" name="Espaço Reservado para Rodapé 36">
            <a:extLst>
              <a:ext uri="{FF2B5EF4-FFF2-40B4-BE49-F238E27FC236}">
                <a16:creationId xmlns:a16="http://schemas.microsoft.com/office/drawing/2014/main" id="{D0D692D1-6012-426F-9A4D-039429C15312}"/>
              </a:ext>
            </a:extLst>
          </p:cNvPr>
          <p:cNvSpPr>
            <a:spLocks noGrp="1"/>
          </p:cNvSpPr>
          <p:nvPr/>
        </p:nvSpPr>
        <p:spPr>
          <a:xfrm>
            <a:off x="4900230" y="6340074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68154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3FF9D-F278-DF96-9C62-834DE5F12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Aplicativo, Site&#10;&#10;Descrição gerada automaticamente">
            <a:extLst>
              <a:ext uri="{FF2B5EF4-FFF2-40B4-BE49-F238E27FC236}">
                <a16:creationId xmlns:a16="http://schemas.microsoft.com/office/drawing/2014/main" id="{D202668E-1747-00EF-183A-79C47FAF7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056" y="615059"/>
            <a:ext cx="10955549" cy="5627883"/>
          </a:xfrm>
          <a:prstGeom prst="rect">
            <a:avLst/>
          </a:prstGeom>
        </p:spPr>
      </p:pic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5BD4A780-8E6D-F1D5-8EF7-6B7E22084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12</a:t>
            </a:fld>
            <a:endParaRPr lang="pt-BR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06D4A32F-F305-DB23-E241-0FF21A2C28C1}"/>
              </a:ext>
            </a:extLst>
          </p:cNvPr>
          <p:cNvSpPr/>
          <p:nvPr/>
        </p:nvSpPr>
        <p:spPr>
          <a:xfrm>
            <a:off x="6523307" y="892065"/>
            <a:ext cx="3723736" cy="2832339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Data 107">
            <a:extLst>
              <a:ext uri="{FF2B5EF4-FFF2-40B4-BE49-F238E27FC236}">
                <a16:creationId xmlns:a16="http://schemas.microsoft.com/office/drawing/2014/main" id="{E29A8814-99F9-42E3-94E5-16D697D260C8}"/>
              </a:ext>
            </a:extLst>
          </p:cNvPr>
          <p:cNvSpPr>
            <a:spLocks noGrp="1"/>
          </p:cNvSpPr>
          <p:nvPr/>
        </p:nvSpPr>
        <p:spPr>
          <a:xfrm>
            <a:off x="2383536" y="6356350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8" name="Espaço Reservado para Rodapé 36">
            <a:extLst>
              <a:ext uri="{FF2B5EF4-FFF2-40B4-BE49-F238E27FC236}">
                <a16:creationId xmlns:a16="http://schemas.microsoft.com/office/drawing/2014/main" id="{04041EBB-822A-4F3B-B60E-D2607991C4DA}"/>
              </a:ext>
            </a:extLst>
          </p:cNvPr>
          <p:cNvSpPr>
            <a:spLocks noGrp="1"/>
          </p:cNvSpPr>
          <p:nvPr/>
        </p:nvSpPr>
        <p:spPr>
          <a:xfrm>
            <a:off x="4872798" y="6356350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03953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9299C-D498-67CC-44DA-4CB69E85C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6A9AF9F0-B003-2962-A189-99AD0F0B0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13</a:t>
            </a:fld>
            <a:endParaRPr lang="pt-BR" dirty="0"/>
          </a:p>
        </p:txBody>
      </p:sp>
      <p:pic>
        <p:nvPicPr>
          <p:cNvPr id="3" name="Imagem 2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5A431AD3-74B2-5A02-2FD5-E91ABE681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873" y="79375"/>
            <a:ext cx="10401300" cy="6276975"/>
          </a:xfrm>
          <a:prstGeom prst="rect">
            <a:avLst/>
          </a:prstGeom>
        </p:spPr>
      </p:pic>
      <p:pic>
        <p:nvPicPr>
          <p:cNvPr id="4" name="Imagem 3" descr="Uma imagem contendo relógio, segurando, homem&#10;&#10;Descrição gerada automaticamente">
            <a:extLst>
              <a:ext uri="{FF2B5EF4-FFF2-40B4-BE49-F238E27FC236}">
                <a16:creationId xmlns:a16="http://schemas.microsoft.com/office/drawing/2014/main" id="{9CF4F050-64CA-E94B-4492-50AC01554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992137"/>
            <a:ext cx="2245744" cy="2303253"/>
          </a:xfrm>
          <a:prstGeom prst="rect">
            <a:avLst/>
          </a:prstGeom>
        </p:spPr>
      </p:pic>
      <p:sp>
        <p:nvSpPr>
          <p:cNvPr id="7" name="Espaço Reservado para Data 107">
            <a:extLst>
              <a:ext uri="{FF2B5EF4-FFF2-40B4-BE49-F238E27FC236}">
                <a16:creationId xmlns:a16="http://schemas.microsoft.com/office/drawing/2014/main" id="{E5816D53-11CB-4C8E-9433-3CFF82686F9B}"/>
              </a:ext>
            </a:extLst>
          </p:cNvPr>
          <p:cNvSpPr>
            <a:spLocks noGrp="1"/>
          </p:cNvSpPr>
          <p:nvPr/>
        </p:nvSpPr>
        <p:spPr>
          <a:xfrm>
            <a:off x="2456688" y="6492875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8" name="Espaço Reservado para Rodapé 36">
            <a:extLst>
              <a:ext uri="{FF2B5EF4-FFF2-40B4-BE49-F238E27FC236}">
                <a16:creationId xmlns:a16="http://schemas.microsoft.com/office/drawing/2014/main" id="{1CB074B5-D10B-403E-B2CC-57F6019C86CB}"/>
              </a:ext>
            </a:extLst>
          </p:cNvPr>
          <p:cNvSpPr>
            <a:spLocks noGrp="1"/>
          </p:cNvSpPr>
          <p:nvPr/>
        </p:nvSpPr>
        <p:spPr>
          <a:xfrm>
            <a:off x="4945950" y="6492875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4672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4DF51-C2D0-7A01-0915-E3B796B0A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89B3C282-DDCD-87F2-9FD5-142F2F08F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14</a:t>
            </a:fld>
            <a:endParaRPr lang="pt-BR" dirty="0"/>
          </a:p>
        </p:txBody>
      </p:sp>
      <p:pic>
        <p:nvPicPr>
          <p:cNvPr id="2" name="Imagem 1" descr="Diagrama&#10;&#10;Descrição gerada automaticamente">
            <a:extLst>
              <a:ext uri="{FF2B5EF4-FFF2-40B4-BE49-F238E27FC236}">
                <a16:creationId xmlns:a16="http://schemas.microsoft.com/office/drawing/2014/main" id="{52D48305-5157-FDDF-4A98-CADC346B6B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5103" y="89679"/>
            <a:ext cx="9482587" cy="620419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A8EADB5-B968-F96B-B568-4BB4C111A3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47" y="3664789"/>
            <a:ext cx="2576423" cy="2633932"/>
          </a:xfrm>
          <a:prstGeom prst="rect">
            <a:avLst/>
          </a:prstGeom>
        </p:spPr>
      </p:pic>
      <p:sp>
        <p:nvSpPr>
          <p:cNvPr id="7" name="Espaço Reservado para Data 107">
            <a:extLst>
              <a:ext uri="{FF2B5EF4-FFF2-40B4-BE49-F238E27FC236}">
                <a16:creationId xmlns:a16="http://schemas.microsoft.com/office/drawing/2014/main" id="{C6BEB1EE-DE48-4035-AA98-FD24FF8B2A11}"/>
              </a:ext>
            </a:extLst>
          </p:cNvPr>
          <p:cNvSpPr>
            <a:spLocks noGrp="1"/>
          </p:cNvSpPr>
          <p:nvPr/>
        </p:nvSpPr>
        <p:spPr>
          <a:xfrm>
            <a:off x="2456688" y="6403196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8" name="Espaço Reservado para Rodapé 36">
            <a:extLst>
              <a:ext uri="{FF2B5EF4-FFF2-40B4-BE49-F238E27FC236}">
                <a16:creationId xmlns:a16="http://schemas.microsoft.com/office/drawing/2014/main" id="{70CE5233-9D91-4AF4-A98A-16DAC5DE362E}"/>
              </a:ext>
            </a:extLst>
          </p:cNvPr>
          <p:cNvSpPr>
            <a:spLocks noGrp="1"/>
          </p:cNvSpPr>
          <p:nvPr/>
        </p:nvSpPr>
        <p:spPr>
          <a:xfrm>
            <a:off x="4945950" y="6403196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2879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98F6C-8598-E3F8-1FA4-AC6758F71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81CC7AB2-E2E4-E4D8-690C-AF1D847697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986" y="238749"/>
            <a:ext cx="8957892" cy="582622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2C57524F-AAC7-1988-D007-187E2F6348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350" y="2769228"/>
            <a:ext cx="3794727" cy="3769684"/>
          </a:xfrm>
          <a:prstGeom prst="rect">
            <a:avLst/>
          </a:prstGeom>
        </p:spPr>
      </p:pic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CB40262E-9571-44AC-F6EE-017611EEB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</a:lstStyle>
          <a:p>
            <a:pPr>
              <a:spcAft>
                <a:spcPts val="600"/>
              </a:spcAft>
            </a:pPr>
            <a:fld id="{B5CEABB6-07DC-46E8-9B57-56EC44A396E5}" type="slidenum">
              <a:rPr lang="en-US" sz="1200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15</a:t>
            </a:fld>
            <a:endParaRPr 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7" name="Espaço Reservado para Data 107">
            <a:extLst>
              <a:ext uri="{FF2B5EF4-FFF2-40B4-BE49-F238E27FC236}">
                <a16:creationId xmlns:a16="http://schemas.microsoft.com/office/drawing/2014/main" id="{8AE07149-FF27-4631-A513-4BFB662FA982}"/>
              </a:ext>
            </a:extLst>
          </p:cNvPr>
          <p:cNvSpPr>
            <a:spLocks noGrp="1"/>
          </p:cNvSpPr>
          <p:nvPr/>
        </p:nvSpPr>
        <p:spPr>
          <a:xfrm>
            <a:off x="2109216" y="6492875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8" name="Espaço Reservado para Rodapé 36">
            <a:extLst>
              <a:ext uri="{FF2B5EF4-FFF2-40B4-BE49-F238E27FC236}">
                <a16:creationId xmlns:a16="http://schemas.microsoft.com/office/drawing/2014/main" id="{B2F99922-AB86-4A11-A80D-8CC3227FFBF4}"/>
              </a:ext>
            </a:extLst>
          </p:cNvPr>
          <p:cNvSpPr>
            <a:spLocks noGrp="1"/>
          </p:cNvSpPr>
          <p:nvPr/>
        </p:nvSpPr>
        <p:spPr>
          <a:xfrm>
            <a:off x="4598478" y="6492875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640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EEDDD6-8443-0E7A-385D-0A4E7637F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C0C27F30-3B7F-E23A-D40C-0195F1512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</a:lstStyle>
          <a:p>
            <a:pPr>
              <a:spcAft>
                <a:spcPts val="600"/>
              </a:spcAft>
            </a:pPr>
            <a:fld id="{B5CEABB6-07DC-46E8-9B57-56EC44A396E5}" type="slidenum">
              <a:rPr lang="en-US" sz="1200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16</a:t>
            </a:fld>
            <a:endParaRPr 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2" name="Imagem 1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A4C78988-F87C-1BAC-B3C3-837CAAA7B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602" y="12760"/>
            <a:ext cx="10115550" cy="6343650"/>
          </a:xfrm>
          <a:prstGeom prst="rect">
            <a:avLst/>
          </a:prstGeom>
        </p:spPr>
      </p:pic>
      <p:sp>
        <p:nvSpPr>
          <p:cNvPr id="6" name="Espaço Reservado para Data 107">
            <a:extLst>
              <a:ext uri="{FF2B5EF4-FFF2-40B4-BE49-F238E27FC236}">
                <a16:creationId xmlns:a16="http://schemas.microsoft.com/office/drawing/2014/main" id="{5B305809-45BF-454D-B08F-B594B143609A}"/>
              </a:ext>
            </a:extLst>
          </p:cNvPr>
          <p:cNvSpPr>
            <a:spLocks noGrp="1"/>
          </p:cNvSpPr>
          <p:nvPr/>
        </p:nvSpPr>
        <p:spPr>
          <a:xfrm>
            <a:off x="1814602" y="6356350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7" name="Espaço Reservado para Rodapé 36">
            <a:extLst>
              <a:ext uri="{FF2B5EF4-FFF2-40B4-BE49-F238E27FC236}">
                <a16:creationId xmlns:a16="http://schemas.microsoft.com/office/drawing/2014/main" id="{9F117265-AE2C-40FE-914F-C43999B0AE1B}"/>
              </a:ext>
            </a:extLst>
          </p:cNvPr>
          <p:cNvSpPr>
            <a:spLocks noGrp="1"/>
          </p:cNvSpPr>
          <p:nvPr/>
        </p:nvSpPr>
        <p:spPr>
          <a:xfrm>
            <a:off x="4303864" y="6356350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53790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21C0D5-F3F9-F49B-74F0-F7925DEDF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B939E22B-CF1C-CE11-D613-91C489AEA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>
            <a:defPPr>
              <a:defRPr lang="pt-BR"/>
            </a:defPPr>
          </a:lstStyle>
          <a:p>
            <a:pPr>
              <a:spcAft>
                <a:spcPts val="600"/>
              </a:spcAft>
            </a:pPr>
            <a:fld id="{B5CEABB6-07DC-46E8-9B57-56EC44A396E5}" type="slidenum">
              <a:rPr lang="en-US" sz="1200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17</a:t>
            </a:fld>
            <a:endParaRPr 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501F3CC4-1AD0-B627-C822-51295B493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5155" y="46187"/>
            <a:ext cx="10208105" cy="6305550"/>
          </a:xfrm>
          <a:prstGeom prst="rect">
            <a:avLst/>
          </a:prstGeom>
        </p:spPr>
      </p:pic>
      <p:sp>
        <p:nvSpPr>
          <p:cNvPr id="6" name="Espaço Reservado para Data 107">
            <a:extLst>
              <a:ext uri="{FF2B5EF4-FFF2-40B4-BE49-F238E27FC236}">
                <a16:creationId xmlns:a16="http://schemas.microsoft.com/office/drawing/2014/main" id="{9B69E907-2098-4131-8A18-39014D190701}"/>
              </a:ext>
            </a:extLst>
          </p:cNvPr>
          <p:cNvSpPr>
            <a:spLocks noGrp="1"/>
          </p:cNvSpPr>
          <p:nvPr/>
        </p:nvSpPr>
        <p:spPr>
          <a:xfrm>
            <a:off x="2026920" y="6446688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7" name="Espaço Reservado para Rodapé 36">
            <a:extLst>
              <a:ext uri="{FF2B5EF4-FFF2-40B4-BE49-F238E27FC236}">
                <a16:creationId xmlns:a16="http://schemas.microsoft.com/office/drawing/2014/main" id="{256D5548-8727-4E0B-857D-17CFBC5025C2}"/>
              </a:ext>
            </a:extLst>
          </p:cNvPr>
          <p:cNvSpPr>
            <a:spLocks noGrp="1"/>
          </p:cNvSpPr>
          <p:nvPr/>
        </p:nvSpPr>
        <p:spPr>
          <a:xfrm>
            <a:off x="4516182" y="6446688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26559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E54ABB-4929-4810-950B-2DAEA0A5B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1820" y="323430"/>
            <a:ext cx="8232648" cy="1325880"/>
          </a:xfrm>
        </p:spPr>
        <p:txBody>
          <a:bodyPr rtlCol="0">
            <a:normAutofit/>
          </a:bodyPr>
          <a:lstStyle>
            <a:defPPr>
              <a:defRPr lang="pt-BR"/>
            </a:defPPr>
          </a:lstStyle>
          <a:p>
            <a:r>
              <a:rPr lang="pt-BR" sz="4000" dirty="0"/>
              <a:t>Homologar resultado -</a:t>
            </a:r>
            <a:br>
              <a:rPr lang="pt-BR" sz="4000" dirty="0"/>
            </a:br>
            <a:r>
              <a:rPr lang="pt-BR" sz="4000" dirty="0"/>
              <a:t>avaliação parcial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6B35F89A-6CDF-41F7-BD87-18B45BD7330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48000" y="2889504"/>
            <a:ext cx="2253219" cy="2743200"/>
          </a:xfrm>
        </p:spPr>
        <p:txBody>
          <a:bodyPr vert="horz" lIns="91440" tIns="45720" rIns="91440" bIns="45720" rtlCol="0" anchor="t">
            <a:normAutofit/>
          </a:bodyPr>
          <a:lstStyle>
            <a:defPPr>
              <a:defRPr lang="pt-BR"/>
            </a:defPPr>
          </a:lstStyle>
          <a:p>
            <a:pPr marL="0" indent="0">
              <a:buNone/>
            </a:pPr>
            <a:r>
              <a:rPr lang="pt-BR" sz="1800" dirty="0">
                <a:latin typeface="Avenir Next LT Pro"/>
                <a:ea typeface="Calibri"/>
                <a:cs typeface="Calibri"/>
              </a:rPr>
              <a:t>Para homologar uma avaliação, o membro da CAEP deve seguir as etapas ao lado:</a:t>
            </a:r>
            <a:endParaRPr lang="pt-BR" sz="1800" dirty="0">
              <a:latin typeface="Avenir Next LT Pro"/>
            </a:endParaRPr>
          </a:p>
        </p:txBody>
      </p:sp>
      <p:sp>
        <p:nvSpPr>
          <p:cNvPr id="14" name="Espaço Reservado para o Número do Slide 13">
            <a:extLst>
              <a:ext uri="{FF2B5EF4-FFF2-40B4-BE49-F238E27FC236}">
                <a16:creationId xmlns:a16="http://schemas.microsoft.com/office/drawing/2014/main" id="{B6D5B665-A640-4C90-A812-51AFE038F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18</a:t>
            </a:fld>
            <a:endParaRPr lang="pt-BR" dirty="0"/>
          </a:p>
        </p:txBody>
      </p:sp>
      <p:graphicFrame>
        <p:nvGraphicFramePr>
          <p:cNvPr id="22" name="Diagrama 21">
            <a:extLst>
              <a:ext uri="{FF2B5EF4-FFF2-40B4-BE49-F238E27FC236}">
                <a16:creationId xmlns:a16="http://schemas.microsoft.com/office/drawing/2014/main" id="{D5AEFB26-4044-65BE-DD66-DBA01F9ED4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0993271"/>
              </p:ext>
            </p:extLst>
          </p:nvPr>
        </p:nvGraphicFramePr>
        <p:xfrm>
          <a:off x="5481056" y="1714662"/>
          <a:ext cx="6244806" cy="47429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Espaço Reservado para Data 107">
            <a:extLst>
              <a:ext uri="{FF2B5EF4-FFF2-40B4-BE49-F238E27FC236}">
                <a16:creationId xmlns:a16="http://schemas.microsoft.com/office/drawing/2014/main" id="{5A66392B-FB42-45E2-851C-BCF33B92CF33}"/>
              </a:ext>
            </a:extLst>
          </p:cNvPr>
          <p:cNvSpPr>
            <a:spLocks noGrp="1"/>
          </p:cNvSpPr>
          <p:nvPr/>
        </p:nvSpPr>
        <p:spPr>
          <a:xfrm>
            <a:off x="2811957" y="6435673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9" name="Espaço Reservado para Rodapé 36">
            <a:extLst>
              <a:ext uri="{FF2B5EF4-FFF2-40B4-BE49-F238E27FC236}">
                <a16:creationId xmlns:a16="http://schemas.microsoft.com/office/drawing/2014/main" id="{35011D1A-9B23-4E35-AA18-29594307046D}"/>
              </a:ext>
            </a:extLst>
          </p:cNvPr>
          <p:cNvSpPr>
            <a:spLocks noGrp="1"/>
          </p:cNvSpPr>
          <p:nvPr/>
        </p:nvSpPr>
        <p:spPr>
          <a:xfrm>
            <a:off x="5301219" y="6435673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20705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DAFFC-F225-12C9-6916-6B92B59CA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DD76BE26-9289-8B7C-7298-40CBAE6F7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19</a:t>
            </a:fld>
            <a:endParaRPr lang="pt-BR" dirty="0"/>
          </a:p>
        </p:txBody>
      </p:sp>
      <p:pic>
        <p:nvPicPr>
          <p:cNvPr id="29" name="Imagem 28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12F58FAF-253A-E4C9-5661-340C762FE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50334"/>
            <a:ext cx="10228052" cy="6197900"/>
          </a:xfrm>
          <a:prstGeom prst="rect">
            <a:avLst/>
          </a:prstGeom>
        </p:spPr>
      </p:pic>
      <p:sp>
        <p:nvSpPr>
          <p:cNvPr id="32" name="Retângulo 31">
            <a:extLst>
              <a:ext uri="{FF2B5EF4-FFF2-40B4-BE49-F238E27FC236}">
                <a16:creationId xmlns:a16="http://schemas.microsoft.com/office/drawing/2014/main" id="{71031226-9834-945D-0176-D96DDBF54506}"/>
              </a:ext>
            </a:extLst>
          </p:cNvPr>
          <p:cNvSpPr/>
          <p:nvPr/>
        </p:nvSpPr>
        <p:spPr>
          <a:xfrm>
            <a:off x="1132132" y="152801"/>
            <a:ext cx="3508074" cy="13370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D231A0CF-E312-6B53-C474-C966A5C3E715}"/>
              </a:ext>
            </a:extLst>
          </p:cNvPr>
          <p:cNvSpPr txBox="1"/>
          <p:nvPr/>
        </p:nvSpPr>
        <p:spPr>
          <a:xfrm>
            <a:off x="1130061" y="224287"/>
            <a:ext cx="351957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Acesse o Portal do Servidor através do site </a:t>
            </a:r>
            <a:r>
              <a:rPr lang="pt-BR" sz="20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www.servidor.es.gov.br</a:t>
            </a:r>
            <a:r>
              <a:rPr lang="pt-BR" sz="2000" dirty="0">
                <a:solidFill>
                  <a:schemeClr val="bg1"/>
                </a:solidFill>
              </a:rPr>
              <a:t>, 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C389CC9-BCBE-8957-B2A9-168B92F9DF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1637" y="3434751"/>
            <a:ext cx="822387" cy="865519"/>
          </a:xfrm>
          <a:prstGeom prst="rect">
            <a:avLst/>
          </a:prstGeom>
        </p:spPr>
      </p:pic>
      <p:sp>
        <p:nvSpPr>
          <p:cNvPr id="9" name="Espaço Reservado para Data 107">
            <a:extLst>
              <a:ext uri="{FF2B5EF4-FFF2-40B4-BE49-F238E27FC236}">
                <a16:creationId xmlns:a16="http://schemas.microsoft.com/office/drawing/2014/main" id="{E4BB48EB-F86E-42E0-89F6-358D13D6D48C}"/>
              </a:ext>
            </a:extLst>
          </p:cNvPr>
          <p:cNvSpPr>
            <a:spLocks noGrp="1"/>
          </p:cNvSpPr>
          <p:nvPr/>
        </p:nvSpPr>
        <p:spPr>
          <a:xfrm>
            <a:off x="2150944" y="6420352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10" name="Espaço Reservado para Rodapé 36">
            <a:extLst>
              <a:ext uri="{FF2B5EF4-FFF2-40B4-BE49-F238E27FC236}">
                <a16:creationId xmlns:a16="http://schemas.microsoft.com/office/drawing/2014/main" id="{28B67165-4B56-4353-BD6F-C03FA66A8413}"/>
              </a:ext>
            </a:extLst>
          </p:cNvPr>
          <p:cNvSpPr>
            <a:spLocks noGrp="1"/>
          </p:cNvSpPr>
          <p:nvPr/>
        </p:nvSpPr>
        <p:spPr>
          <a:xfrm>
            <a:off x="4640206" y="6420352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808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7D5E3-86AE-B5DF-0A7D-5C75732EC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9095FC79-E7C8-8C0C-5044-C77B864F6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811" y="710148"/>
            <a:ext cx="11056189" cy="5437704"/>
          </a:xfrm>
          <a:prstGeom prst="rect">
            <a:avLst/>
          </a:prstGeom>
        </p:spPr>
      </p:pic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80DF6505-01D9-1B91-8351-B08D19F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20</a:t>
            </a:fld>
            <a:endParaRPr lang="pt-BR" dirty="0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310CCFD5-C13E-98BE-7369-D6C06884C640}"/>
              </a:ext>
            </a:extLst>
          </p:cNvPr>
          <p:cNvSpPr/>
          <p:nvPr/>
        </p:nvSpPr>
        <p:spPr>
          <a:xfrm>
            <a:off x="1132132" y="152801"/>
            <a:ext cx="3508074" cy="13370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7CDA257F-C69A-7F6B-53C3-0A21DE1A5DB9}"/>
              </a:ext>
            </a:extLst>
          </p:cNvPr>
          <p:cNvSpPr txBox="1"/>
          <p:nvPr/>
        </p:nvSpPr>
        <p:spPr>
          <a:xfrm>
            <a:off x="1187571" y="224287"/>
            <a:ext cx="3519576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</a:rPr>
              <a:t>Faça Login com a conta Gov.br,</a:t>
            </a:r>
          </a:p>
        </p:txBody>
      </p:sp>
      <p:sp>
        <p:nvSpPr>
          <p:cNvPr id="8" name="Espaço Reservado para Data 107">
            <a:extLst>
              <a:ext uri="{FF2B5EF4-FFF2-40B4-BE49-F238E27FC236}">
                <a16:creationId xmlns:a16="http://schemas.microsoft.com/office/drawing/2014/main" id="{1DCBBEC7-3B88-4733-99AE-A32838A15C1B}"/>
              </a:ext>
            </a:extLst>
          </p:cNvPr>
          <p:cNvSpPr>
            <a:spLocks noGrp="1"/>
          </p:cNvSpPr>
          <p:nvPr/>
        </p:nvSpPr>
        <p:spPr>
          <a:xfrm>
            <a:off x="2150944" y="6356350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9" name="Espaço Reservado para Rodapé 36">
            <a:extLst>
              <a:ext uri="{FF2B5EF4-FFF2-40B4-BE49-F238E27FC236}">
                <a16:creationId xmlns:a16="http://schemas.microsoft.com/office/drawing/2014/main" id="{F490BF3D-C122-446D-A69A-4D8A835FCDC7}"/>
              </a:ext>
            </a:extLst>
          </p:cNvPr>
          <p:cNvSpPr>
            <a:spLocks noGrp="1"/>
          </p:cNvSpPr>
          <p:nvPr/>
        </p:nvSpPr>
        <p:spPr>
          <a:xfrm>
            <a:off x="4640206" y="6356350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70064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60810-3D8D-5F27-2B24-6699CF5C4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Aplicativo, Site&#10;&#10;Descrição gerada automaticamente">
            <a:extLst>
              <a:ext uri="{FF2B5EF4-FFF2-40B4-BE49-F238E27FC236}">
                <a16:creationId xmlns:a16="http://schemas.microsoft.com/office/drawing/2014/main" id="{97E620E6-4B25-6212-4A23-AF261F27B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056" y="615059"/>
            <a:ext cx="10955549" cy="5627883"/>
          </a:xfrm>
          <a:prstGeom prst="rect">
            <a:avLst/>
          </a:prstGeom>
        </p:spPr>
      </p:pic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7EE1EF0A-72DC-93EA-7247-1573E2680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21</a:t>
            </a:fld>
            <a:endParaRPr lang="pt-BR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F0ACA841-E1C8-07D3-9211-71832DEE49BB}"/>
              </a:ext>
            </a:extLst>
          </p:cNvPr>
          <p:cNvSpPr/>
          <p:nvPr/>
        </p:nvSpPr>
        <p:spPr>
          <a:xfrm>
            <a:off x="6523307" y="892065"/>
            <a:ext cx="3723736" cy="2832339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Data 107">
            <a:extLst>
              <a:ext uri="{FF2B5EF4-FFF2-40B4-BE49-F238E27FC236}">
                <a16:creationId xmlns:a16="http://schemas.microsoft.com/office/drawing/2014/main" id="{300AF2AF-60D8-4195-81B8-1CC6B8D3D262}"/>
              </a:ext>
            </a:extLst>
          </p:cNvPr>
          <p:cNvSpPr>
            <a:spLocks noGrp="1"/>
          </p:cNvSpPr>
          <p:nvPr/>
        </p:nvSpPr>
        <p:spPr>
          <a:xfrm>
            <a:off x="2222469" y="6394196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8" name="Espaço Reservado para Rodapé 36">
            <a:extLst>
              <a:ext uri="{FF2B5EF4-FFF2-40B4-BE49-F238E27FC236}">
                <a16:creationId xmlns:a16="http://schemas.microsoft.com/office/drawing/2014/main" id="{3A9E7933-AB01-4CE4-9754-D43CEDCD0D63}"/>
              </a:ext>
            </a:extLst>
          </p:cNvPr>
          <p:cNvSpPr>
            <a:spLocks noGrp="1"/>
          </p:cNvSpPr>
          <p:nvPr/>
        </p:nvSpPr>
        <p:spPr>
          <a:xfrm>
            <a:off x="4711731" y="6394196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63708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3F19A-CB3A-8346-5531-4C5F27E6F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9547CF0E-5144-60EE-1CBE-747F6407E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22</a:t>
            </a:fld>
            <a:endParaRPr lang="pt-BR" dirty="0"/>
          </a:p>
        </p:txBody>
      </p:sp>
      <p:pic>
        <p:nvPicPr>
          <p:cNvPr id="3" name="Imagem 2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A2213111-6330-5BEB-3E9A-1E97ECBAD9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017" y="73025"/>
            <a:ext cx="10401300" cy="6276975"/>
          </a:xfrm>
          <a:prstGeom prst="rect">
            <a:avLst/>
          </a:prstGeom>
        </p:spPr>
      </p:pic>
      <p:pic>
        <p:nvPicPr>
          <p:cNvPr id="4" name="Imagem 3" descr="Uma imagem contendo relógio, segurando, homem&#10;&#10;Descrição gerada automaticamente">
            <a:extLst>
              <a:ext uri="{FF2B5EF4-FFF2-40B4-BE49-F238E27FC236}">
                <a16:creationId xmlns:a16="http://schemas.microsoft.com/office/drawing/2014/main" id="{78C05E26-F7AB-ADE7-AB65-DCB2C896BA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4468" y="4046747"/>
            <a:ext cx="2245744" cy="2303253"/>
          </a:xfrm>
          <a:prstGeom prst="rect">
            <a:avLst/>
          </a:prstGeom>
        </p:spPr>
      </p:pic>
      <p:sp>
        <p:nvSpPr>
          <p:cNvPr id="7" name="Espaço Reservado para Data 107">
            <a:extLst>
              <a:ext uri="{FF2B5EF4-FFF2-40B4-BE49-F238E27FC236}">
                <a16:creationId xmlns:a16="http://schemas.microsoft.com/office/drawing/2014/main" id="{BDB6887E-8F70-492E-826F-78D91051F9B6}"/>
              </a:ext>
            </a:extLst>
          </p:cNvPr>
          <p:cNvSpPr>
            <a:spLocks noGrp="1"/>
          </p:cNvSpPr>
          <p:nvPr/>
        </p:nvSpPr>
        <p:spPr>
          <a:xfrm>
            <a:off x="2566416" y="6419850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8" name="Espaço Reservado para Rodapé 36">
            <a:extLst>
              <a:ext uri="{FF2B5EF4-FFF2-40B4-BE49-F238E27FC236}">
                <a16:creationId xmlns:a16="http://schemas.microsoft.com/office/drawing/2014/main" id="{B41BF6E0-0B78-416A-80CD-4C99D89DAF79}"/>
              </a:ext>
            </a:extLst>
          </p:cNvPr>
          <p:cNvSpPr>
            <a:spLocks noGrp="1"/>
          </p:cNvSpPr>
          <p:nvPr/>
        </p:nvSpPr>
        <p:spPr>
          <a:xfrm>
            <a:off x="5055678" y="6419850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722706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F370A-3F3B-0F7C-067A-354BFB934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D21E7E1F-7BA5-FDAA-1B74-AFF3AF7714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471" y="46367"/>
            <a:ext cx="9407285" cy="6362700"/>
          </a:xfrm>
          <a:prstGeom prst="rect">
            <a:avLst/>
          </a:prstGeom>
        </p:spPr>
      </p:pic>
      <p:sp>
        <p:nvSpPr>
          <p:cNvPr id="108" name="Espaço Reservado para Data 107">
            <a:extLst>
              <a:ext uri="{FF2B5EF4-FFF2-40B4-BE49-F238E27FC236}">
                <a16:creationId xmlns:a16="http://schemas.microsoft.com/office/drawing/2014/main" id="{7354F7C9-857C-891D-2AE2-9D8B8057CF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dirty="0"/>
              <a:t>20AA</a:t>
            </a:r>
          </a:p>
        </p:txBody>
      </p:sp>
      <p:sp>
        <p:nvSpPr>
          <p:cNvPr id="109" name="Espaço Reservado para Rodapé 108">
            <a:extLst>
              <a:ext uri="{FF2B5EF4-FFF2-40B4-BE49-F238E27FC236}">
                <a16:creationId xmlns:a16="http://schemas.microsoft.com/office/drawing/2014/main" id="{D26F2137-4114-3533-807A-35804F156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DFA9E372-F022-5EF5-DA3B-B87FFB87D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23</a:t>
            </a:fld>
            <a:endParaRPr lang="pt-BR" dirty="0"/>
          </a:p>
        </p:txBody>
      </p:sp>
      <p:pic>
        <p:nvPicPr>
          <p:cNvPr id="4" name="Imagem 3" descr="Uma imagem contendo relógio, segurando, homem&#10;&#10;Descrição gerada automaticamente">
            <a:extLst>
              <a:ext uri="{FF2B5EF4-FFF2-40B4-BE49-F238E27FC236}">
                <a16:creationId xmlns:a16="http://schemas.microsoft.com/office/drawing/2014/main" id="{975D1FAC-746A-D270-D391-BAA46A4F33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185" y="3794184"/>
            <a:ext cx="2605177" cy="2619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443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5A213-606B-F03B-A471-85208BFE8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7364DED-FCAC-FB4C-83A1-83F21572B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135" y="257174"/>
            <a:ext cx="9972675" cy="6038850"/>
          </a:xfrm>
          <a:prstGeom prst="rect">
            <a:avLst/>
          </a:prstGeom>
        </p:spPr>
      </p:pic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E48F5F43-5E2E-FAC0-A746-4C56230C0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24</a:t>
            </a:fld>
            <a:endParaRPr lang="pt-BR" dirty="0"/>
          </a:p>
        </p:txBody>
      </p:sp>
      <p:pic>
        <p:nvPicPr>
          <p:cNvPr id="4" name="Imagem 3" descr="Uma imagem contendo relógio, segurando, homem&#10;&#10;Descrição gerada automaticamente">
            <a:extLst>
              <a:ext uri="{FF2B5EF4-FFF2-40B4-BE49-F238E27FC236}">
                <a16:creationId xmlns:a16="http://schemas.microsoft.com/office/drawing/2014/main" id="{32D30445-6286-CC48-0BE8-30A34861F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5077" y="3130295"/>
            <a:ext cx="2993365" cy="3079629"/>
          </a:xfrm>
          <a:prstGeom prst="rect">
            <a:avLst/>
          </a:prstGeom>
        </p:spPr>
      </p:pic>
      <p:sp>
        <p:nvSpPr>
          <p:cNvPr id="7" name="Espaço Reservado para Data 107">
            <a:extLst>
              <a:ext uri="{FF2B5EF4-FFF2-40B4-BE49-F238E27FC236}">
                <a16:creationId xmlns:a16="http://schemas.microsoft.com/office/drawing/2014/main" id="{0768C8D7-DBB1-4F90-9C88-66FFBC1B424B}"/>
              </a:ext>
            </a:extLst>
          </p:cNvPr>
          <p:cNvSpPr>
            <a:spLocks noGrp="1"/>
          </p:cNvSpPr>
          <p:nvPr/>
        </p:nvSpPr>
        <p:spPr>
          <a:xfrm>
            <a:off x="2145792" y="6418263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8" name="Espaço Reservado para Rodapé 36">
            <a:extLst>
              <a:ext uri="{FF2B5EF4-FFF2-40B4-BE49-F238E27FC236}">
                <a16:creationId xmlns:a16="http://schemas.microsoft.com/office/drawing/2014/main" id="{A6DE6C08-6E30-4DA3-BCF7-D55F7286073D}"/>
              </a:ext>
            </a:extLst>
          </p:cNvPr>
          <p:cNvSpPr>
            <a:spLocks noGrp="1"/>
          </p:cNvSpPr>
          <p:nvPr/>
        </p:nvSpPr>
        <p:spPr>
          <a:xfrm>
            <a:off x="4635054" y="6418263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39561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65A2C-9708-8A86-A0DC-62B3CDCF6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FBEA362E-064D-BFB9-9D4B-5F900B34E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25</a:t>
            </a:fld>
            <a:endParaRPr lang="pt-BR" dirty="0"/>
          </a:p>
        </p:txBody>
      </p:sp>
      <p:pic>
        <p:nvPicPr>
          <p:cNvPr id="2" name="Imagem 1" descr="Diagrama&#10;&#10;Descrição gerada automaticamente">
            <a:extLst>
              <a:ext uri="{FF2B5EF4-FFF2-40B4-BE49-F238E27FC236}">
                <a16:creationId xmlns:a16="http://schemas.microsoft.com/office/drawing/2014/main" id="{A2B99C58-0D8D-A847-0EEB-DB6FD6964A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547" y="17522"/>
            <a:ext cx="9467850" cy="6334125"/>
          </a:xfrm>
          <a:prstGeom prst="rect">
            <a:avLst/>
          </a:prstGeom>
        </p:spPr>
      </p:pic>
      <p:sp>
        <p:nvSpPr>
          <p:cNvPr id="6" name="Espaço Reservado para Data 107">
            <a:extLst>
              <a:ext uri="{FF2B5EF4-FFF2-40B4-BE49-F238E27FC236}">
                <a16:creationId xmlns:a16="http://schemas.microsoft.com/office/drawing/2014/main" id="{CCB7F18B-41D8-4B80-9C50-03EB9D50DC47}"/>
              </a:ext>
            </a:extLst>
          </p:cNvPr>
          <p:cNvSpPr>
            <a:spLocks noGrp="1"/>
          </p:cNvSpPr>
          <p:nvPr/>
        </p:nvSpPr>
        <p:spPr>
          <a:xfrm>
            <a:off x="1862328" y="6380349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7" name="Espaço Reservado para Rodapé 36">
            <a:extLst>
              <a:ext uri="{FF2B5EF4-FFF2-40B4-BE49-F238E27FC236}">
                <a16:creationId xmlns:a16="http://schemas.microsoft.com/office/drawing/2014/main" id="{5FE7185D-1B9A-4745-947F-F299B12F5E2B}"/>
              </a:ext>
            </a:extLst>
          </p:cNvPr>
          <p:cNvSpPr>
            <a:spLocks noGrp="1"/>
          </p:cNvSpPr>
          <p:nvPr/>
        </p:nvSpPr>
        <p:spPr>
          <a:xfrm>
            <a:off x="4351590" y="6380349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306902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3E76B-21DA-58EE-4BC0-EAE06EB96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Espaço Reservado para Data 107">
            <a:extLst>
              <a:ext uri="{FF2B5EF4-FFF2-40B4-BE49-F238E27FC236}">
                <a16:creationId xmlns:a16="http://schemas.microsoft.com/office/drawing/2014/main" id="{78EE63B5-1807-DE8F-5565-869C9427D0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dirty="0"/>
              <a:t>20AA</a:t>
            </a:r>
          </a:p>
        </p:txBody>
      </p:sp>
      <p:sp>
        <p:nvSpPr>
          <p:cNvPr id="109" name="Espaço Reservado para Rodapé 108">
            <a:extLst>
              <a:ext uri="{FF2B5EF4-FFF2-40B4-BE49-F238E27FC236}">
                <a16:creationId xmlns:a16="http://schemas.microsoft.com/office/drawing/2014/main" id="{DB60D463-C61D-8CA7-AF31-B004B38AB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87491379-BE85-252F-F833-5FF9350DC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26</a:t>
            </a:fld>
            <a:endParaRPr lang="pt-BR" dirty="0"/>
          </a:p>
        </p:txBody>
      </p:sp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C20F209D-1B5D-092A-1553-6DFE9260C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0456" y="132092"/>
            <a:ext cx="9648825" cy="6191250"/>
          </a:xfrm>
          <a:prstGeom prst="rect">
            <a:avLst/>
          </a:prstGeom>
        </p:spPr>
      </p:pic>
      <p:pic>
        <p:nvPicPr>
          <p:cNvPr id="6" name="Imagem 5" descr="Uma imagem contendo relógio, segurando, homem&#10;&#10;Descrição gerada automaticamente">
            <a:extLst>
              <a:ext uri="{FF2B5EF4-FFF2-40B4-BE49-F238E27FC236}">
                <a16:creationId xmlns:a16="http://schemas.microsoft.com/office/drawing/2014/main" id="{5D3188C9-9BED-20CD-29B9-A4857136E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0620" y="2457090"/>
            <a:ext cx="3827251" cy="389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1418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2AA86B0F-0AD1-4A3C-EF95-D1F567540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691" y="1075697"/>
            <a:ext cx="9868619" cy="5281703"/>
          </a:xfrm>
          <a:prstGeom prst="rect">
            <a:avLst/>
          </a:prstGeom>
          <a:effectLst>
            <a:outerShdw blurRad="50800" dist="50800" dir="5400000" algn="ctr" rotWithShape="0">
              <a:schemeClr val="accent2">
                <a:lumMod val="75000"/>
              </a:schemeClr>
            </a:outerShdw>
          </a:effectLst>
        </p:spPr>
      </p:pic>
      <p:sp>
        <p:nvSpPr>
          <p:cNvPr id="23" name="Título 22">
            <a:extLst>
              <a:ext uri="{FF2B5EF4-FFF2-40B4-BE49-F238E27FC236}">
                <a16:creationId xmlns:a16="http://schemas.microsoft.com/office/drawing/2014/main" id="{5FB75C3E-5885-49DD-8190-BB1E8C511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4385" y="263507"/>
            <a:ext cx="10182226" cy="1325880"/>
          </a:xfrm>
        </p:spPr>
        <p:txBody>
          <a:bodyPr rtlCol="0">
            <a:normAutofit/>
          </a:bodyPr>
          <a:lstStyle>
            <a:defPPr>
              <a:defRPr lang="pt-BR"/>
            </a:defPPr>
          </a:lstStyle>
          <a:p>
            <a:r>
              <a:rPr lang="pt-BR" sz="4000" dirty="0"/>
              <a:t>Avaliação final</a:t>
            </a:r>
          </a:p>
        </p:txBody>
      </p:sp>
      <p:sp>
        <p:nvSpPr>
          <p:cNvPr id="60" name="Espaço Reservado para o Número do Slide 59">
            <a:extLst>
              <a:ext uri="{FF2B5EF4-FFF2-40B4-BE49-F238E27FC236}">
                <a16:creationId xmlns:a16="http://schemas.microsoft.com/office/drawing/2014/main" id="{FF34679F-7E8E-4242-BA88-639B44A75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27</a:t>
            </a:fld>
            <a:endParaRPr lang="pt-BR" dirty="0"/>
          </a:p>
        </p:txBody>
      </p:sp>
      <p:sp>
        <p:nvSpPr>
          <p:cNvPr id="7" name="Espaço Reservado para Data 107">
            <a:extLst>
              <a:ext uri="{FF2B5EF4-FFF2-40B4-BE49-F238E27FC236}">
                <a16:creationId xmlns:a16="http://schemas.microsoft.com/office/drawing/2014/main" id="{C98345CB-90DF-4F84-BFD1-4994B112C959}"/>
              </a:ext>
            </a:extLst>
          </p:cNvPr>
          <p:cNvSpPr>
            <a:spLocks noGrp="1"/>
          </p:cNvSpPr>
          <p:nvPr/>
        </p:nvSpPr>
        <p:spPr>
          <a:xfrm>
            <a:off x="2026920" y="6411930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>
                <a:solidFill>
                  <a:schemeClr val="bg1"/>
                </a:solidFill>
              </a:rPr>
              <a:t>2024</a:t>
            </a:r>
          </a:p>
        </p:txBody>
      </p:sp>
      <p:sp>
        <p:nvSpPr>
          <p:cNvPr id="8" name="Espaço Reservado para Rodapé 36">
            <a:extLst>
              <a:ext uri="{FF2B5EF4-FFF2-40B4-BE49-F238E27FC236}">
                <a16:creationId xmlns:a16="http://schemas.microsoft.com/office/drawing/2014/main" id="{25660399-47F0-459B-A14B-9620F978D0B4}"/>
              </a:ext>
            </a:extLst>
          </p:cNvPr>
          <p:cNvSpPr>
            <a:spLocks noGrp="1"/>
          </p:cNvSpPr>
          <p:nvPr/>
        </p:nvSpPr>
        <p:spPr>
          <a:xfrm>
            <a:off x="4516182" y="6411930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>
                <a:solidFill>
                  <a:schemeClr val="bg1"/>
                </a:solidFill>
              </a:rPr>
              <a:t>AVALIAÇÃO ESPECIAL DE DESEMPENHO  </a:t>
            </a:r>
            <a:br>
              <a:rPr lang="pt-BR" sz="1000" dirty="0">
                <a:solidFill>
                  <a:schemeClr val="bg1"/>
                </a:solidFill>
              </a:rPr>
            </a:br>
            <a:r>
              <a:rPr lang="pt-BR" sz="1000" dirty="0">
                <a:solidFill>
                  <a:schemeClr val="bg1"/>
                </a:solidFill>
              </a:rPr>
              <a:t>- ESTÁGIO PROBATÓRIO- </a:t>
            </a:r>
            <a:endParaRPr lang="pt-B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4660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ACA0A-B6B9-81F4-472B-517CC0A54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D3E27724-6B73-8AF0-66D5-F8F974AA1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28</a:t>
            </a:fld>
            <a:endParaRPr lang="pt-BR" dirty="0"/>
          </a:p>
        </p:txBody>
      </p:sp>
      <p:pic>
        <p:nvPicPr>
          <p:cNvPr id="29" name="Imagem 28" descr="Interface gráfica do usuário, Site&#10;&#10;Descrição gerada automaticamente">
            <a:extLst>
              <a:ext uri="{FF2B5EF4-FFF2-40B4-BE49-F238E27FC236}">
                <a16:creationId xmlns:a16="http://schemas.microsoft.com/office/drawing/2014/main" id="{9D584452-EEA9-A8D6-B969-226549A95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50334"/>
            <a:ext cx="10228052" cy="6197900"/>
          </a:xfrm>
          <a:prstGeom prst="rect">
            <a:avLst/>
          </a:prstGeom>
        </p:spPr>
      </p:pic>
      <p:sp>
        <p:nvSpPr>
          <p:cNvPr id="32" name="Retângulo 31">
            <a:extLst>
              <a:ext uri="{FF2B5EF4-FFF2-40B4-BE49-F238E27FC236}">
                <a16:creationId xmlns:a16="http://schemas.microsoft.com/office/drawing/2014/main" id="{B232DD3E-84D9-8B1C-D186-ABC9D5F854C3}"/>
              </a:ext>
            </a:extLst>
          </p:cNvPr>
          <p:cNvSpPr/>
          <p:nvPr/>
        </p:nvSpPr>
        <p:spPr>
          <a:xfrm>
            <a:off x="1132132" y="152801"/>
            <a:ext cx="3508074" cy="13370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BBCDA73-1F18-2D89-A85A-7D6168F07A25}"/>
              </a:ext>
            </a:extLst>
          </p:cNvPr>
          <p:cNvSpPr txBox="1"/>
          <p:nvPr/>
        </p:nvSpPr>
        <p:spPr>
          <a:xfrm>
            <a:off x="1130061" y="224287"/>
            <a:ext cx="351957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Acesse o Portal do Servidor através do site </a:t>
            </a:r>
            <a:r>
              <a:rPr lang="pt-BR" sz="20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www.servidor.es.gov.br</a:t>
            </a:r>
            <a:r>
              <a:rPr lang="pt-BR" sz="2000" dirty="0">
                <a:solidFill>
                  <a:schemeClr val="bg1"/>
                </a:solidFill>
              </a:rPr>
              <a:t>, 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F941C82-4366-C55B-884E-F30CB2CF1A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1637" y="3434751"/>
            <a:ext cx="822387" cy="865519"/>
          </a:xfrm>
          <a:prstGeom prst="rect">
            <a:avLst/>
          </a:prstGeom>
        </p:spPr>
      </p:pic>
      <p:sp>
        <p:nvSpPr>
          <p:cNvPr id="9" name="Espaço Reservado para Data 107">
            <a:extLst>
              <a:ext uri="{FF2B5EF4-FFF2-40B4-BE49-F238E27FC236}">
                <a16:creationId xmlns:a16="http://schemas.microsoft.com/office/drawing/2014/main" id="{64467620-960C-416F-ABE7-C5DEB32C1A4D}"/>
              </a:ext>
            </a:extLst>
          </p:cNvPr>
          <p:cNvSpPr>
            <a:spLocks noGrp="1"/>
          </p:cNvSpPr>
          <p:nvPr/>
        </p:nvSpPr>
        <p:spPr>
          <a:xfrm>
            <a:off x="2222469" y="6419720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10" name="Espaço Reservado para Rodapé 36">
            <a:extLst>
              <a:ext uri="{FF2B5EF4-FFF2-40B4-BE49-F238E27FC236}">
                <a16:creationId xmlns:a16="http://schemas.microsoft.com/office/drawing/2014/main" id="{A0A22747-02E0-46E3-893A-C291C21863F8}"/>
              </a:ext>
            </a:extLst>
          </p:cNvPr>
          <p:cNvSpPr>
            <a:spLocks noGrp="1"/>
          </p:cNvSpPr>
          <p:nvPr/>
        </p:nvSpPr>
        <p:spPr>
          <a:xfrm>
            <a:off x="4711731" y="6419720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03611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47364-6C61-F28B-5133-3C71B996E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60C2F54F-BD30-3FB2-2DCF-FEA7D39AA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811" y="710148"/>
            <a:ext cx="11056189" cy="5437704"/>
          </a:xfrm>
          <a:prstGeom prst="rect">
            <a:avLst/>
          </a:prstGeom>
        </p:spPr>
      </p:pic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F5376FC4-085F-F703-C5E9-B8D1649D8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29</a:t>
            </a:fld>
            <a:endParaRPr lang="pt-BR" dirty="0"/>
          </a:p>
        </p:txBody>
      </p:sp>
      <p:sp>
        <p:nvSpPr>
          <p:cNvPr id="32" name="Retângulo 31">
            <a:extLst>
              <a:ext uri="{FF2B5EF4-FFF2-40B4-BE49-F238E27FC236}">
                <a16:creationId xmlns:a16="http://schemas.microsoft.com/office/drawing/2014/main" id="{0F38C796-0EF4-76BF-7ABC-C1E72FF4E173}"/>
              </a:ext>
            </a:extLst>
          </p:cNvPr>
          <p:cNvSpPr/>
          <p:nvPr/>
        </p:nvSpPr>
        <p:spPr>
          <a:xfrm>
            <a:off x="1132132" y="152801"/>
            <a:ext cx="3508074" cy="133709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0FBB2594-4DE3-6993-5AE9-B95EFAC707A2}"/>
              </a:ext>
            </a:extLst>
          </p:cNvPr>
          <p:cNvSpPr txBox="1"/>
          <p:nvPr/>
        </p:nvSpPr>
        <p:spPr>
          <a:xfrm>
            <a:off x="1187571" y="224287"/>
            <a:ext cx="3519576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</a:rPr>
              <a:t>Faça Login com a conta Gov.br,</a:t>
            </a:r>
          </a:p>
        </p:txBody>
      </p:sp>
      <p:sp>
        <p:nvSpPr>
          <p:cNvPr id="8" name="Espaço Reservado para Data 107">
            <a:extLst>
              <a:ext uri="{FF2B5EF4-FFF2-40B4-BE49-F238E27FC236}">
                <a16:creationId xmlns:a16="http://schemas.microsoft.com/office/drawing/2014/main" id="{901BCBD5-18A5-4081-A29D-DE2E35D602A9}"/>
              </a:ext>
            </a:extLst>
          </p:cNvPr>
          <p:cNvSpPr>
            <a:spLocks noGrp="1"/>
          </p:cNvSpPr>
          <p:nvPr/>
        </p:nvSpPr>
        <p:spPr>
          <a:xfrm>
            <a:off x="1981200" y="6356350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9" name="Espaço Reservado para Rodapé 36">
            <a:extLst>
              <a:ext uri="{FF2B5EF4-FFF2-40B4-BE49-F238E27FC236}">
                <a16:creationId xmlns:a16="http://schemas.microsoft.com/office/drawing/2014/main" id="{C84616DF-BE79-418E-B3AE-92EC3435B8A7}"/>
              </a:ext>
            </a:extLst>
          </p:cNvPr>
          <p:cNvSpPr>
            <a:spLocks noGrp="1"/>
          </p:cNvSpPr>
          <p:nvPr/>
        </p:nvSpPr>
        <p:spPr>
          <a:xfrm>
            <a:off x="4470462" y="6356350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620511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B64AC-AB30-0457-EE10-F66062C17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Aplicativo, Site&#10;&#10;Descrição gerada automaticamente">
            <a:extLst>
              <a:ext uri="{FF2B5EF4-FFF2-40B4-BE49-F238E27FC236}">
                <a16:creationId xmlns:a16="http://schemas.microsoft.com/office/drawing/2014/main" id="{84190139-6A02-C01F-CE6B-A3F7893988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056" y="615059"/>
            <a:ext cx="10955549" cy="5627883"/>
          </a:xfrm>
          <a:prstGeom prst="rect">
            <a:avLst/>
          </a:prstGeom>
        </p:spPr>
      </p:pic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D12DAD15-D50B-A309-4584-8C6A9938C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30</a:t>
            </a:fld>
            <a:endParaRPr lang="pt-BR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989AE7A7-232B-804A-071F-CC24AB917D71}"/>
              </a:ext>
            </a:extLst>
          </p:cNvPr>
          <p:cNvSpPr/>
          <p:nvPr/>
        </p:nvSpPr>
        <p:spPr>
          <a:xfrm>
            <a:off x="6523307" y="892065"/>
            <a:ext cx="3723736" cy="2832339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Data 107">
            <a:extLst>
              <a:ext uri="{FF2B5EF4-FFF2-40B4-BE49-F238E27FC236}">
                <a16:creationId xmlns:a16="http://schemas.microsoft.com/office/drawing/2014/main" id="{79FADB9D-2CC7-44A8-A7DB-B60A717900DD}"/>
              </a:ext>
            </a:extLst>
          </p:cNvPr>
          <p:cNvSpPr>
            <a:spLocks noGrp="1"/>
          </p:cNvSpPr>
          <p:nvPr/>
        </p:nvSpPr>
        <p:spPr>
          <a:xfrm>
            <a:off x="1981200" y="6356350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8" name="Espaço Reservado para Rodapé 36">
            <a:extLst>
              <a:ext uri="{FF2B5EF4-FFF2-40B4-BE49-F238E27FC236}">
                <a16:creationId xmlns:a16="http://schemas.microsoft.com/office/drawing/2014/main" id="{A31B35A5-7651-49A1-B303-177E906FB054}"/>
              </a:ext>
            </a:extLst>
          </p:cNvPr>
          <p:cNvSpPr>
            <a:spLocks noGrp="1"/>
          </p:cNvSpPr>
          <p:nvPr/>
        </p:nvSpPr>
        <p:spPr>
          <a:xfrm>
            <a:off x="4470462" y="6356350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59285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7C22A-79AC-3A4B-97A0-B719F1CE3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5137F031-EFDD-C65A-0B7C-C0390C171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31</a:t>
            </a:fld>
            <a:endParaRPr lang="pt-BR" dirty="0"/>
          </a:p>
        </p:txBody>
      </p:sp>
      <p:pic>
        <p:nvPicPr>
          <p:cNvPr id="3" name="Imagem 2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AC582A66-DD65-496A-2FA5-C74C8C109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9161" y="79375"/>
            <a:ext cx="10401300" cy="6276975"/>
          </a:xfrm>
          <a:prstGeom prst="rect">
            <a:avLst/>
          </a:prstGeom>
        </p:spPr>
      </p:pic>
      <p:pic>
        <p:nvPicPr>
          <p:cNvPr id="4" name="Imagem 3" descr="Uma imagem contendo relógio, segurando, homem&#10;&#10;Descrição gerada automaticamente">
            <a:extLst>
              <a:ext uri="{FF2B5EF4-FFF2-40B4-BE49-F238E27FC236}">
                <a16:creationId xmlns:a16="http://schemas.microsoft.com/office/drawing/2014/main" id="{58D757B3-9660-8E09-FB96-E001184609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4468" y="4182373"/>
            <a:ext cx="2245744" cy="2303253"/>
          </a:xfrm>
          <a:prstGeom prst="rect">
            <a:avLst/>
          </a:prstGeom>
        </p:spPr>
      </p:pic>
      <p:sp>
        <p:nvSpPr>
          <p:cNvPr id="7" name="Espaço Reservado para Data 107">
            <a:extLst>
              <a:ext uri="{FF2B5EF4-FFF2-40B4-BE49-F238E27FC236}">
                <a16:creationId xmlns:a16="http://schemas.microsoft.com/office/drawing/2014/main" id="{03D7A9C7-00E1-4080-B5D7-691C0613C6AE}"/>
              </a:ext>
            </a:extLst>
          </p:cNvPr>
          <p:cNvSpPr>
            <a:spLocks noGrp="1"/>
          </p:cNvSpPr>
          <p:nvPr/>
        </p:nvSpPr>
        <p:spPr>
          <a:xfrm>
            <a:off x="2222469" y="6412484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8" name="Espaço Reservado para Rodapé 36">
            <a:extLst>
              <a:ext uri="{FF2B5EF4-FFF2-40B4-BE49-F238E27FC236}">
                <a16:creationId xmlns:a16="http://schemas.microsoft.com/office/drawing/2014/main" id="{BCE6CD7D-0F77-49FD-AD47-759B8D0AA8FA}"/>
              </a:ext>
            </a:extLst>
          </p:cNvPr>
          <p:cNvSpPr>
            <a:spLocks noGrp="1"/>
          </p:cNvSpPr>
          <p:nvPr/>
        </p:nvSpPr>
        <p:spPr>
          <a:xfrm>
            <a:off x="4711731" y="6412484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135676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ABF05-2F65-A03B-5AFD-3EA4E7320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71231EEA-E12C-DFC4-E674-7EBDEB9C62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471" y="46367"/>
            <a:ext cx="9407285" cy="6362700"/>
          </a:xfrm>
          <a:prstGeom prst="rect">
            <a:avLst/>
          </a:prstGeom>
        </p:spPr>
      </p:pic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9D3869C2-4AA3-B73D-A86C-6BA7FA4D3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32</a:t>
            </a:fld>
            <a:endParaRPr lang="pt-BR" dirty="0"/>
          </a:p>
        </p:txBody>
      </p:sp>
      <p:pic>
        <p:nvPicPr>
          <p:cNvPr id="4" name="Imagem 3" descr="Uma imagem contendo relógio, segurando, homem&#10;&#10;Descrição gerada automaticamente">
            <a:extLst>
              <a:ext uri="{FF2B5EF4-FFF2-40B4-BE49-F238E27FC236}">
                <a16:creationId xmlns:a16="http://schemas.microsoft.com/office/drawing/2014/main" id="{E11C8775-CBDA-CC68-44F6-B55C7F11BF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185" y="3794184"/>
            <a:ext cx="2605177" cy="2619554"/>
          </a:xfrm>
          <a:prstGeom prst="rect">
            <a:avLst/>
          </a:prstGeom>
        </p:spPr>
      </p:pic>
      <p:sp>
        <p:nvSpPr>
          <p:cNvPr id="7" name="Espaço Reservado para Data 107">
            <a:extLst>
              <a:ext uri="{FF2B5EF4-FFF2-40B4-BE49-F238E27FC236}">
                <a16:creationId xmlns:a16="http://schemas.microsoft.com/office/drawing/2014/main" id="{589B3471-ACAB-4738-9BDC-7E240CAD4378}"/>
              </a:ext>
            </a:extLst>
          </p:cNvPr>
          <p:cNvSpPr>
            <a:spLocks noGrp="1"/>
          </p:cNvSpPr>
          <p:nvPr/>
        </p:nvSpPr>
        <p:spPr>
          <a:xfrm>
            <a:off x="1871472" y="6446508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8" name="Espaço Reservado para Rodapé 36">
            <a:extLst>
              <a:ext uri="{FF2B5EF4-FFF2-40B4-BE49-F238E27FC236}">
                <a16:creationId xmlns:a16="http://schemas.microsoft.com/office/drawing/2014/main" id="{8657656B-1526-4D6E-B2AE-81172E81AD20}"/>
              </a:ext>
            </a:extLst>
          </p:cNvPr>
          <p:cNvSpPr>
            <a:spLocks noGrp="1"/>
          </p:cNvSpPr>
          <p:nvPr/>
        </p:nvSpPr>
        <p:spPr>
          <a:xfrm>
            <a:off x="4360734" y="6446508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61724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EA237-7122-7FDE-E13D-FC1997728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5DCE2C7F-7719-789D-ABFE-65FA52B1E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33</a:t>
            </a:fld>
            <a:endParaRPr lang="pt-BR" dirty="0"/>
          </a:p>
        </p:txBody>
      </p:sp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AE6DA328-04E7-7A55-33F8-2A11916BA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872" y="132002"/>
            <a:ext cx="10783918" cy="622018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BA84D5DB-E56D-870B-E49B-F60F9B90D1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0543" y="3089694"/>
            <a:ext cx="822387" cy="865519"/>
          </a:xfrm>
          <a:prstGeom prst="rect">
            <a:avLst/>
          </a:prstGeom>
        </p:spPr>
      </p:pic>
      <p:sp>
        <p:nvSpPr>
          <p:cNvPr id="7" name="Espaço Reservado para Data 107">
            <a:extLst>
              <a:ext uri="{FF2B5EF4-FFF2-40B4-BE49-F238E27FC236}">
                <a16:creationId xmlns:a16="http://schemas.microsoft.com/office/drawing/2014/main" id="{540E5637-E50F-4BFA-A9C2-37A39A636F70}"/>
              </a:ext>
            </a:extLst>
          </p:cNvPr>
          <p:cNvSpPr>
            <a:spLocks noGrp="1"/>
          </p:cNvSpPr>
          <p:nvPr/>
        </p:nvSpPr>
        <p:spPr>
          <a:xfrm>
            <a:off x="2090928" y="6405488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8" name="Espaço Reservado para Rodapé 36">
            <a:extLst>
              <a:ext uri="{FF2B5EF4-FFF2-40B4-BE49-F238E27FC236}">
                <a16:creationId xmlns:a16="http://schemas.microsoft.com/office/drawing/2014/main" id="{2EA86051-F15E-436F-A934-18E871789031}"/>
              </a:ext>
            </a:extLst>
          </p:cNvPr>
          <p:cNvSpPr>
            <a:spLocks noGrp="1"/>
          </p:cNvSpPr>
          <p:nvPr/>
        </p:nvSpPr>
        <p:spPr>
          <a:xfrm>
            <a:off x="5461541" y="6362662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87824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FE087-6CD0-6663-B41B-7DC350C0A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Texto, Aplicativo, Email&#10;&#10;Descrição gerada automaticamente">
            <a:extLst>
              <a:ext uri="{FF2B5EF4-FFF2-40B4-BE49-F238E27FC236}">
                <a16:creationId xmlns:a16="http://schemas.microsoft.com/office/drawing/2014/main" id="{F1691C5B-02A0-F257-3A2E-D921A2181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566" y="378327"/>
            <a:ext cx="10879397" cy="5971152"/>
          </a:xfrm>
          <a:prstGeom prst="rect">
            <a:avLst/>
          </a:prstGeom>
        </p:spPr>
      </p:pic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CB18D6EB-4EEF-BED7-C1AE-CCCED1A79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34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0B36686-CF75-E831-B022-6EEBA9A25D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9147" y="4182373"/>
            <a:ext cx="822387" cy="865519"/>
          </a:xfrm>
          <a:prstGeom prst="rect">
            <a:avLst/>
          </a:prstGeom>
        </p:spPr>
      </p:pic>
      <p:sp>
        <p:nvSpPr>
          <p:cNvPr id="4" name="Texto explicativo em forma de nuvem 4">
            <a:extLst>
              <a:ext uri="{FF2B5EF4-FFF2-40B4-BE49-F238E27FC236}">
                <a16:creationId xmlns:a16="http://schemas.microsoft.com/office/drawing/2014/main" id="{C5880A2C-D668-0576-C902-A143A296BF58}"/>
              </a:ext>
            </a:extLst>
          </p:cNvPr>
          <p:cNvSpPr/>
          <p:nvPr/>
        </p:nvSpPr>
        <p:spPr>
          <a:xfrm>
            <a:off x="8279776" y="777116"/>
            <a:ext cx="2924432" cy="1441622"/>
          </a:xfrm>
          <a:prstGeom prst="cloudCallout">
            <a:avLst>
              <a:gd name="adj1" fmla="val -25622"/>
              <a:gd name="adj2" fmla="val 7164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400" dirty="0">
                <a:solidFill>
                  <a:schemeClr val="bg1"/>
                </a:solidFill>
              </a:rPr>
              <a:t>Etapa de conclusão do processo avaliativo pela CAEP</a:t>
            </a:r>
          </a:p>
        </p:txBody>
      </p:sp>
      <p:sp>
        <p:nvSpPr>
          <p:cNvPr id="8" name="Espaço Reservado para Data 107">
            <a:extLst>
              <a:ext uri="{FF2B5EF4-FFF2-40B4-BE49-F238E27FC236}">
                <a16:creationId xmlns:a16="http://schemas.microsoft.com/office/drawing/2014/main" id="{9ED6888B-836D-48D4-91C7-A13D12284BCA}"/>
              </a:ext>
            </a:extLst>
          </p:cNvPr>
          <p:cNvSpPr>
            <a:spLocks noGrp="1"/>
          </p:cNvSpPr>
          <p:nvPr/>
        </p:nvSpPr>
        <p:spPr>
          <a:xfrm>
            <a:off x="2484120" y="6378181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9" name="Espaço Reservado para Rodapé 36">
            <a:extLst>
              <a:ext uri="{FF2B5EF4-FFF2-40B4-BE49-F238E27FC236}">
                <a16:creationId xmlns:a16="http://schemas.microsoft.com/office/drawing/2014/main" id="{41A7AD6F-07C3-483A-943C-01FE0EFC3850}"/>
              </a:ext>
            </a:extLst>
          </p:cNvPr>
          <p:cNvSpPr>
            <a:spLocks noGrp="1"/>
          </p:cNvSpPr>
          <p:nvPr/>
        </p:nvSpPr>
        <p:spPr>
          <a:xfrm>
            <a:off x="4973382" y="6378181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351111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86228-565F-AB80-079D-C4BBDAA97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Texto, Aplicativo, Email&#10;&#10;Descrição gerada automaticamente">
            <a:extLst>
              <a:ext uri="{FF2B5EF4-FFF2-40B4-BE49-F238E27FC236}">
                <a16:creationId xmlns:a16="http://schemas.microsoft.com/office/drawing/2014/main" id="{710C4F12-1504-8D06-DDD9-70C569974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82" y="319087"/>
            <a:ext cx="11660397" cy="5961033"/>
          </a:xfrm>
          <a:prstGeom prst="rect">
            <a:avLst/>
          </a:prstGeom>
        </p:spPr>
      </p:pic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C4EE904B-B093-2D99-D9CC-60C35B16C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35</a:t>
            </a:fld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C6874AC-2938-98C7-8514-32A3AECECE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9336" y="3722298"/>
            <a:ext cx="678614" cy="721746"/>
          </a:xfrm>
          <a:prstGeom prst="rect">
            <a:avLst/>
          </a:prstGeom>
        </p:spPr>
      </p:pic>
      <p:sp>
        <p:nvSpPr>
          <p:cNvPr id="5" name="Texto explicativo em forma de nuvem 4">
            <a:extLst>
              <a:ext uri="{FF2B5EF4-FFF2-40B4-BE49-F238E27FC236}">
                <a16:creationId xmlns:a16="http://schemas.microsoft.com/office/drawing/2014/main" id="{439E7C68-D68B-1A37-7458-7B3FB9B0834F}"/>
              </a:ext>
            </a:extLst>
          </p:cNvPr>
          <p:cNvSpPr/>
          <p:nvPr/>
        </p:nvSpPr>
        <p:spPr>
          <a:xfrm>
            <a:off x="8256490" y="1002608"/>
            <a:ext cx="2924432" cy="1441622"/>
          </a:xfrm>
          <a:prstGeom prst="cloudCallout">
            <a:avLst>
              <a:gd name="adj1" fmla="val -25622"/>
              <a:gd name="adj2" fmla="val 7164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dirty="0">
                <a:solidFill>
                  <a:schemeClr val="bg1"/>
                </a:solidFill>
              </a:rPr>
              <a:t>Fase de assinatura do membro da CAEP</a:t>
            </a:r>
          </a:p>
        </p:txBody>
      </p:sp>
      <p:sp>
        <p:nvSpPr>
          <p:cNvPr id="8" name="Espaço Reservado para Data 107">
            <a:extLst>
              <a:ext uri="{FF2B5EF4-FFF2-40B4-BE49-F238E27FC236}">
                <a16:creationId xmlns:a16="http://schemas.microsoft.com/office/drawing/2014/main" id="{D0730308-174A-4610-98F7-E71F8718AEFB}"/>
              </a:ext>
            </a:extLst>
          </p:cNvPr>
          <p:cNvSpPr>
            <a:spLocks noGrp="1"/>
          </p:cNvSpPr>
          <p:nvPr/>
        </p:nvSpPr>
        <p:spPr>
          <a:xfrm>
            <a:off x="2222469" y="6356350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9" name="Espaço Reservado para Rodapé 36">
            <a:extLst>
              <a:ext uri="{FF2B5EF4-FFF2-40B4-BE49-F238E27FC236}">
                <a16:creationId xmlns:a16="http://schemas.microsoft.com/office/drawing/2014/main" id="{686A792F-63F8-47BA-AD69-02F33E544DCD}"/>
              </a:ext>
            </a:extLst>
          </p:cNvPr>
          <p:cNvSpPr>
            <a:spLocks noGrp="1"/>
          </p:cNvSpPr>
          <p:nvPr/>
        </p:nvSpPr>
        <p:spPr>
          <a:xfrm>
            <a:off x="4711731" y="6356350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19908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523FD-A0E0-4034-5E40-6A096F1D7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Espaço Reservado para o Número do Slide 109">
            <a:extLst>
              <a:ext uri="{FF2B5EF4-FFF2-40B4-BE49-F238E27FC236}">
                <a16:creationId xmlns:a16="http://schemas.microsoft.com/office/drawing/2014/main" id="{FAB8B1E2-5528-3EBF-AD75-82C764A13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36</a:t>
            </a:fld>
            <a:endParaRPr lang="pt-BR" dirty="0"/>
          </a:p>
        </p:txBody>
      </p:sp>
      <p:pic>
        <p:nvPicPr>
          <p:cNvPr id="2" name="Imagem 1" descr="Interface gráfica do usuário&#10;&#10;Descrição gerada automaticamente">
            <a:extLst>
              <a:ext uri="{FF2B5EF4-FFF2-40B4-BE49-F238E27FC236}">
                <a16:creationId xmlns:a16="http://schemas.microsoft.com/office/drawing/2014/main" id="{B202FE1E-C4E9-B3A1-F844-E088A0FDD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471" y="362399"/>
            <a:ext cx="11344455" cy="5903164"/>
          </a:xfrm>
          <a:prstGeom prst="rect">
            <a:avLst/>
          </a:prstGeom>
        </p:spPr>
      </p:pic>
      <p:sp>
        <p:nvSpPr>
          <p:cNvPr id="6" name="Espaço Reservado para Data 107">
            <a:extLst>
              <a:ext uri="{FF2B5EF4-FFF2-40B4-BE49-F238E27FC236}">
                <a16:creationId xmlns:a16="http://schemas.microsoft.com/office/drawing/2014/main" id="{D54552B7-6392-49E1-BEE6-D347EFD8EF24}"/>
              </a:ext>
            </a:extLst>
          </p:cNvPr>
          <p:cNvSpPr>
            <a:spLocks noGrp="1"/>
          </p:cNvSpPr>
          <p:nvPr/>
        </p:nvSpPr>
        <p:spPr>
          <a:xfrm>
            <a:off x="1569720" y="6356350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7" name="Espaço Reservado para Rodapé 36">
            <a:extLst>
              <a:ext uri="{FF2B5EF4-FFF2-40B4-BE49-F238E27FC236}">
                <a16:creationId xmlns:a16="http://schemas.microsoft.com/office/drawing/2014/main" id="{EE3CB64F-C52C-4323-8E58-BE473696BE1B}"/>
              </a:ext>
            </a:extLst>
          </p:cNvPr>
          <p:cNvSpPr>
            <a:spLocks noGrp="1"/>
          </p:cNvSpPr>
          <p:nvPr/>
        </p:nvSpPr>
        <p:spPr>
          <a:xfrm>
            <a:off x="4058982" y="6356350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332346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ço Reservado para o Número do Slide 24">
            <a:extLst>
              <a:ext uri="{FF2B5EF4-FFF2-40B4-BE49-F238E27FC236}">
                <a16:creationId xmlns:a16="http://schemas.microsoft.com/office/drawing/2014/main" id="{192F5D44-F3E7-4917-B2F7-31AFADC9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37</a:t>
            </a:fld>
            <a:endParaRPr lang="pt-BR" dirty="0"/>
          </a:p>
        </p:txBody>
      </p:sp>
      <p:pic>
        <p:nvPicPr>
          <p:cNvPr id="17" name="Imagem 16" descr="Interface gráfica do usuário, Aplicativo, Tabela&#10;&#10;Descrição gerada automaticamente">
            <a:extLst>
              <a:ext uri="{FF2B5EF4-FFF2-40B4-BE49-F238E27FC236}">
                <a16:creationId xmlns:a16="http://schemas.microsoft.com/office/drawing/2014/main" id="{1FFC6CCA-71CC-9377-A19A-9E4CF972A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0868" y="79375"/>
            <a:ext cx="5381625" cy="6276975"/>
          </a:xfrm>
          <a:prstGeom prst="rect">
            <a:avLst/>
          </a:prstGeom>
        </p:spPr>
      </p:pic>
      <p:sp>
        <p:nvSpPr>
          <p:cNvPr id="6" name="Espaço Reservado para Data 107">
            <a:extLst>
              <a:ext uri="{FF2B5EF4-FFF2-40B4-BE49-F238E27FC236}">
                <a16:creationId xmlns:a16="http://schemas.microsoft.com/office/drawing/2014/main" id="{FC3934B0-030F-4F37-BBC6-19E8D77492A3}"/>
              </a:ext>
            </a:extLst>
          </p:cNvPr>
          <p:cNvSpPr>
            <a:spLocks noGrp="1"/>
          </p:cNvSpPr>
          <p:nvPr/>
        </p:nvSpPr>
        <p:spPr>
          <a:xfrm>
            <a:off x="1697736" y="6402728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7" name="Espaço Reservado para Rodapé 36">
            <a:extLst>
              <a:ext uri="{FF2B5EF4-FFF2-40B4-BE49-F238E27FC236}">
                <a16:creationId xmlns:a16="http://schemas.microsoft.com/office/drawing/2014/main" id="{4C5E1E55-64AC-403A-841A-566C55812442}"/>
              </a:ext>
            </a:extLst>
          </p:cNvPr>
          <p:cNvSpPr>
            <a:spLocks noGrp="1"/>
          </p:cNvSpPr>
          <p:nvPr/>
        </p:nvSpPr>
        <p:spPr>
          <a:xfrm>
            <a:off x="4437411" y="6413500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516945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A653A-79DD-31BB-DBD0-37CFEC59D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ço Reservado para o Número do Slide 24">
            <a:extLst>
              <a:ext uri="{FF2B5EF4-FFF2-40B4-BE49-F238E27FC236}">
                <a16:creationId xmlns:a16="http://schemas.microsoft.com/office/drawing/2014/main" id="{0C0908CF-1C9B-B27A-6D4B-02B8C6406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38</a:t>
            </a:fld>
            <a:endParaRPr lang="pt-BR" dirty="0"/>
          </a:p>
        </p:txBody>
      </p:sp>
      <p:pic>
        <p:nvPicPr>
          <p:cNvPr id="2" name="Imagem 1" descr="Interface gráfica do usuário, Aplicativo, Email&#10;&#10;Descrição gerada automaticamente">
            <a:extLst>
              <a:ext uri="{FF2B5EF4-FFF2-40B4-BE49-F238E27FC236}">
                <a16:creationId xmlns:a16="http://schemas.microsoft.com/office/drawing/2014/main" id="{F65B977E-E592-60F7-CB45-55BCCF121F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170" y="202041"/>
            <a:ext cx="11645661" cy="6094484"/>
          </a:xfrm>
          <a:prstGeom prst="rect">
            <a:avLst/>
          </a:prstGeom>
        </p:spPr>
      </p:pic>
      <p:sp>
        <p:nvSpPr>
          <p:cNvPr id="3" name="Texto explicativo em elipse 6">
            <a:extLst>
              <a:ext uri="{FF2B5EF4-FFF2-40B4-BE49-F238E27FC236}">
                <a16:creationId xmlns:a16="http://schemas.microsoft.com/office/drawing/2014/main" id="{15626433-594F-B664-2B5F-F4F2BBEB483A}"/>
              </a:ext>
            </a:extLst>
          </p:cNvPr>
          <p:cNvSpPr/>
          <p:nvPr/>
        </p:nvSpPr>
        <p:spPr>
          <a:xfrm>
            <a:off x="6836641" y="2724748"/>
            <a:ext cx="2569889" cy="1422537"/>
          </a:xfrm>
          <a:prstGeom prst="wedgeEllipseCallout">
            <a:avLst>
              <a:gd name="adj1" fmla="val 56741"/>
              <a:gd name="adj2" fmla="val 46864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Agora é a vez do servidor assinar a sua avaliação.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07C9E87-1F25-30C3-9CB6-CC88BB8120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7864" y="1350034"/>
            <a:ext cx="678614" cy="721746"/>
          </a:xfrm>
          <a:prstGeom prst="rect">
            <a:avLst/>
          </a:prstGeom>
        </p:spPr>
      </p:pic>
      <p:sp>
        <p:nvSpPr>
          <p:cNvPr id="8" name="Espaço Reservado para Data 107">
            <a:extLst>
              <a:ext uri="{FF2B5EF4-FFF2-40B4-BE49-F238E27FC236}">
                <a16:creationId xmlns:a16="http://schemas.microsoft.com/office/drawing/2014/main" id="{D87343A3-BD9A-47B4-862F-7B87AF85AD04}"/>
              </a:ext>
            </a:extLst>
          </p:cNvPr>
          <p:cNvSpPr>
            <a:spLocks noGrp="1"/>
          </p:cNvSpPr>
          <p:nvPr/>
        </p:nvSpPr>
        <p:spPr>
          <a:xfrm>
            <a:off x="1917192" y="6343515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9" name="Espaço Reservado para Rodapé 36">
            <a:extLst>
              <a:ext uri="{FF2B5EF4-FFF2-40B4-BE49-F238E27FC236}">
                <a16:creationId xmlns:a16="http://schemas.microsoft.com/office/drawing/2014/main" id="{5CEF7882-C1CC-43E5-8DDA-9501BF0CA950}"/>
              </a:ext>
            </a:extLst>
          </p:cNvPr>
          <p:cNvSpPr>
            <a:spLocks noGrp="1"/>
          </p:cNvSpPr>
          <p:nvPr/>
        </p:nvSpPr>
        <p:spPr>
          <a:xfrm>
            <a:off x="4406454" y="6343515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536434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C0A3F-86E7-C273-83BA-885930973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ço Reservado para o Número do Slide 24">
            <a:extLst>
              <a:ext uri="{FF2B5EF4-FFF2-40B4-BE49-F238E27FC236}">
                <a16:creationId xmlns:a16="http://schemas.microsoft.com/office/drawing/2014/main" id="{7E925537-11A7-310F-D606-1C185329F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39</a:t>
            </a:fld>
            <a:endParaRPr lang="pt-BR" dirty="0"/>
          </a:p>
        </p:txBody>
      </p:sp>
      <p:pic>
        <p:nvPicPr>
          <p:cNvPr id="4" name="Imagem 3" descr="Interface gráfica do usuário, Texto, Aplicativo, Email&#10;&#10;Descrição gerada automaticamente">
            <a:extLst>
              <a:ext uri="{FF2B5EF4-FFF2-40B4-BE49-F238E27FC236}">
                <a16:creationId xmlns:a16="http://schemas.microsoft.com/office/drawing/2014/main" id="{2973C160-8BCF-A6FA-D87C-73B531E95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40" y="376597"/>
            <a:ext cx="11435392" cy="5874769"/>
          </a:xfrm>
          <a:prstGeom prst="rect">
            <a:avLst/>
          </a:prstGeom>
        </p:spPr>
      </p:pic>
      <p:sp>
        <p:nvSpPr>
          <p:cNvPr id="6" name="Texto explicativo em forma de nuvem 6">
            <a:extLst>
              <a:ext uri="{FF2B5EF4-FFF2-40B4-BE49-F238E27FC236}">
                <a16:creationId xmlns:a16="http://schemas.microsoft.com/office/drawing/2014/main" id="{90182430-FCA8-EA08-8A31-984860EB208A}"/>
              </a:ext>
            </a:extLst>
          </p:cNvPr>
          <p:cNvSpPr/>
          <p:nvPr/>
        </p:nvSpPr>
        <p:spPr>
          <a:xfrm>
            <a:off x="8679729" y="3562242"/>
            <a:ext cx="2889070" cy="1398303"/>
          </a:xfrm>
          <a:prstGeom prst="cloudCallout">
            <a:avLst>
              <a:gd name="adj1" fmla="val -39988"/>
              <a:gd name="adj2" fmla="val 60786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dirty="0">
                <a:solidFill>
                  <a:schemeClr val="bg1"/>
                </a:solidFill>
              </a:rPr>
              <a:t>Preciso escolher o processo avaliativo e clicar em Avaliar </a:t>
            </a:r>
            <a:endParaRPr lang="pt-BR">
              <a:solidFill>
                <a:schemeClr val="bg1"/>
              </a:solidFill>
            </a:endParaRPr>
          </a:p>
        </p:txBody>
      </p:sp>
      <p:sp>
        <p:nvSpPr>
          <p:cNvPr id="7" name="Espaço Reservado para Data 107">
            <a:extLst>
              <a:ext uri="{FF2B5EF4-FFF2-40B4-BE49-F238E27FC236}">
                <a16:creationId xmlns:a16="http://schemas.microsoft.com/office/drawing/2014/main" id="{DEA71A38-60AE-4EB1-A39F-06C2C828CA82}"/>
              </a:ext>
            </a:extLst>
          </p:cNvPr>
          <p:cNvSpPr>
            <a:spLocks noGrp="1"/>
          </p:cNvSpPr>
          <p:nvPr/>
        </p:nvSpPr>
        <p:spPr>
          <a:xfrm>
            <a:off x="1313688" y="6356350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8" name="Espaço Reservado para Rodapé 36">
            <a:extLst>
              <a:ext uri="{FF2B5EF4-FFF2-40B4-BE49-F238E27FC236}">
                <a16:creationId xmlns:a16="http://schemas.microsoft.com/office/drawing/2014/main" id="{87995A86-8994-4237-ABC0-9BD9A9F6E0CA}"/>
              </a:ext>
            </a:extLst>
          </p:cNvPr>
          <p:cNvSpPr>
            <a:spLocks noGrp="1"/>
          </p:cNvSpPr>
          <p:nvPr/>
        </p:nvSpPr>
        <p:spPr>
          <a:xfrm>
            <a:off x="3802950" y="6356350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802481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F4FD8-D4D2-A3C2-614E-4F04AFEE6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ço Reservado para o Número do Slide 24">
            <a:extLst>
              <a:ext uri="{FF2B5EF4-FFF2-40B4-BE49-F238E27FC236}">
                <a16:creationId xmlns:a16="http://schemas.microsoft.com/office/drawing/2014/main" id="{8858282B-C332-DE25-448F-13ECD25B3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40</a:t>
            </a:fld>
            <a:endParaRPr lang="pt-BR" dirty="0"/>
          </a:p>
        </p:txBody>
      </p:sp>
      <p:pic>
        <p:nvPicPr>
          <p:cNvPr id="2" name="Imagem 1" descr="Interface gráfica do usuário, Texto, Aplicativo&#10;&#10;Descrição gerada automaticamente">
            <a:extLst>
              <a:ext uri="{FF2B5EF4-FFF2-40B4-BE49-F238E27FC236}">
                <a16:creationId xmlns:a16="http://schemas.microsoft.com/office/drawing/2014/main" id="{30167BDF-5AD7-5000-BBED-BD7D9E750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571500"/>
            <a:ext cx="11620500" cy="5715000"/>
          </a:xfrm>
          <a:prstGeom prst="rect">
            <a:avLst/>
          </a:prstGeom>
        </p:spPr>
      </p:pic>
      <p:sp>
        <p:nvSpPr>
          <p:cNvPr id="3" name="Texto explicativo em elipse 6">
            <a:extLst>
              <a:ext uri="{FF2B5EF4-FFF2-40B4-BE49-F238E27FC236}">
                <a16:creationId xmlns:a16="http://schemas.microsoft.com/office/drawing/2014/main" id="{A801D4FB-DC18-6EB9-0AC1-6A8828BB9EB8}"/>
              </a:ext>
            </a:extLst>
          </p:cNvPr>
          <p:cNvSpPr/>
          <p:nvPr/>
        </p:nvSpPr>
        <p:spPr>
          <a:xfrm>
            <a:off x="7381957" y="3176560"/>
            <a:ext cx="2258666" cy="1263438"/>
          </a:xfrm>
          <a:prstGeom prst="wedgeEllipseCallout">
            <a:avLst>
              <a:gd name="adj1" fmla="val -34711"/>
              <a:gd name="adj2" fmla="val 64766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Escolha a Avaliação Final</a:t>
            </a:r>
          </a:p>
        </p:txBody>
      </p:sp>
      <p:sp>
        <p:nvSpPr>
          <p:cNvPr id="7" name="Espaço Reservado para Data 107">
            <a:extLst>
              <a:ext uri="{FF2B5EF4-FFF2-40B4-BE49-F238E27FC236}">
                <a16:creationId xmlns:a16="http://schemas.microsoft.com/office/drawing/2014/main" id="{38E5F56F-6770-4962-BD70-74256A9F4363}"/>
              </a:ext>
            </a:extLst>
          </p:cNvPr>
          <p:cNvSpPr>
            <a:spLocks noGrp="1"/>
          </p:cNvSpPr>
          <p:nvPr/>
        </p:nvSpPr>
        <p:spPr>
          <a:xfrm>
            <a:off x="1752600" y="6375908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8" name="Espaço Reservado para Rodapé 36">
            <a:extLst>
              <a:ext uri="{FF2B5EF4-FFF2-40B4-BE49-F238E27FC236}">
                <a16:creationId xmlns:a16="http://schemas.microsoft.com/office/drawing/2014/main" id="{F896FC57-A4C8-4836-9EC1-17D052AC8BE2}"/>
              </a:ext>
            </a:extLst>
          </p:cNvPr>
          <p:cNvSpPr>
            <a:spLocks noGrp="1"/>
          </p:cNvSpPr>
          <p:nvPr/>
        </p:nvSpPr>
        <p:spPr>
          <a:xfrm>
            <a:off x="4241862" y="6375908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64799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4D09A-C0AF-2BE4-A5F4-43B831150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Interface gráfica do usuário, Aplicativo, Email&#10;&#10;Descrição gerada automaticamente">
            <a:extLst>
              <a:ext uri="{FF2B5EF4-FFF2-40B4-BE49-F238E27FC236}">
                <a16:creationId xmlns:a16="http://schemas.microsoft.com/office/drawing/2014/main" id="{F71B818F-8796-407E-35DE-6A681D808A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47" y="295409"/>
            <a:ext cx="11616906" cy="5965259"/>
          </a:xfrm>
          <a:prstGeom prst="rect">
            <a:avLst/>
          </a:prstGeom>
        </p:spPr>
      </p:pic>
      <p:sp>
        <p:nvSpPr>
          <p:cNvPr id="23" name="Espaço Reservado para Data 22">
            <a:extLst>
              <a:ext uri="{FF2B5EF4-FFF2-40B4-BE49-F238E27FC236}">
                <a16:creationId xmlns:a16="http://schemas.microsoft.com/office/drawing/2014/main" id="{B1820CA2-1A9E-7D34-1252-1260556945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353175"/>
            <a:ext cx="109728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dirty="0"/>
              <a:t>20AA</a:t>
            </a:r>
          </a:p>
        </p:txBody>
      </p:sp>
      <p:sp>
        <p:nvSpPr>
          <p:cNvPr id="24" name="Espaço Reservado para Rodapé 23">
            <a:extLst>
              <a:ext uri="{FF2B5EF4-FFF2-40B4-BE49-F238E27FC236}">
                <a16:creationId xmlns:a16="http://schemas.microsoft.com/office/drawing/2014/main" id="{4F4EDB20-46E8-7629-F10D-329553E56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/>
              <a:t>Título da apresentação</a:t>
            </a:r>
          </a:p>
        </p:txBody>
      </p:sp>
      <p:sp>
        <p:nvSpPr>
          <p:cNvPr id="25" name="Espaço Reservado para o Número do Slide 24">
            <a:extLst>
              <a:ext uri="{FF2B5EF4-FFF2-40B4-BE49-F238E27FC236}">
                <a16:creationId xmlns:a16="http://schemas.microsoft.com/office/drawing/2014/main" id="{E9D2DF4E-B50D-B9FB-99B5-7D0C5FBCA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41</a:t>
            </a:fld>
            <a:endParaRPr lang="pt-BR" dirty="0"/>
          </a:p>
        </p:txBody>
      </p:sp>
      <p:sp>
        <p:nvSpPr>
          <p:cNvPr id="5" name="Texto explicativo em forma de nuvem 6">
            <a:extLst>
              <a:ext uri="{FF2B5EF4-FFF2-40B4-BE49-F238E27FC236}">
                <a16:creationId xmlns:a16="http://schemas.microsoft.com/office/drawing/2014/main" id="{9C63B66F-33B2-AD3A-5C4D-5A52F7EB7592}"/>
              </a:ext>
            </a:extLst>
          </p:cNvPr>
          <p:cNvSpPr/>
          <p:nvPr/>
        </p:nvSpPr>
        <p:spPr>
          <a:xfrm>
            <a:off x="8155413" y="3797990"/>
            <a:ext cx="2710249" cy="858957"/>
          </a:xfrm>
          <a:prstGeom prst="cloudCallout">
            <a:avLst>
              <a:gd name="adj1" fmla="val -23073"/>
              <a:gd name="adj2" fmla="val 8034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dirty="0">
                <a:solidFill>
                  <a:schemeClr val="bg1"/>
                </a:solidFill>
              </a:rPr>
              <a:t>Clicar em assinar documento </a:t>
            </a:r>
            <a:endParaRPr lang="pt-BR" sz="1600" dirty="0">
              <a:solidFill>
                <a:schemeClr val="tx1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EDF323D-75E6-CFDB-C592-26F75C9507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3434751"/>
            <a:ext cx="549218" cy="59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0176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31000-2657-7FCC-3CEB-ACE2EF9E1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ço Reservado para o Número do Slide 24">
            <a:extLst>
              <a:ext uri="{FF2B5EF4-FFF2-40B4-BE49-F238E27FC236}">
                <a16:creationId xmlns:a16="http://schemas.microsoft.com/office/drawing/2014/main" id="{D333E7D5-4250-051C-816C-15A7BC98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42</a:t>
            </a:fld>
            <a:endParaRPr lang="pt-BR" dirty="0"/>
          </a:p>
        </p:txBody>
      </p:sp>
      <p:pic>
        <p:nvPicPr>
          <p:cNvPr id="2" name="Imagem 1" descr="Interface gráfica do usuário, Aplicativo, Email&#10;&#10;Descrição gerada automaticamente">
            <a:extLst>
              <a:ext uri="{FF2B5EF4-FFF2-40B4-BE49-F238E27FC236}">
                <a16:creationId xmlns:a16="http://schemas.microsoft.com/office/drawing/2014/main" id="{9D3713D6-7391-27D2-3B45-A411521FF5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25" y="324163"/>
            <a:ext cx="11573774" cy="5950882"/>
          </a:xfrm>
          <a:prstGeom prst="rect">
            <a:avLst/>
          </a:prstGeom>
        </p:spPr>
      </p:pic>
      <p:sp>
        <p:nvSpPr>
          <p:cNvPr id="6" name="Espaço Reservado para Data 107">
            <a:extLst>
              <a:ext uri="{FF2B5EF4-FFF2-40B4-BE49-F238E27FC236}">
                <a16:creationId xmlns:a16="http://schemas.microsoft.com/office/drawing/2014/main" id="{70548E00-81DA-4315-AE80-9D1DA8DABAAC}"/>
              </a:ext>
            </a:extLst>
          </p:cNvPr>
          <p:cNvSpPr>
            <a:spLocks noGrp="1"/>
          </p:cNvSpPr>
          <p:nvPr/>
        </p:nvSpPr>
        <p:spPr>
          <a:xfrm>
            <a:off x="1423416" y="6351274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7" name="Espaço Reservado para Rodapé 36">
            <a:extLst>
              <a:ext uri="{FF2B5EF4-FFF2-40B4-BE49-F238E27FC236}">
                <a16:creationId xmlns:a16="http://schemas.microsoft.com/office/drawing/2014/main" id="{C819CA91-6F47-41AC-89B8-40300B51679E}"/>
              </a:ext>
            </a:extLst>
          </p:cNvPr>
          <p:cNvSpPr>
            <a:spLocks noGrp="1"/>
          </p:cNvSpPr>
          <p:nvPr/>
        </p:nvSpPr>
        <p:spPr>
          <a:xfrm>
            <a:off x="3912678" y="6351274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85747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93871-C960-DDD9-2EAD-8D3A6C09F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ço Reservado para o Número do Slide 24">
            <a:extLst>
              <a:ext uri="{FF2B5EF4-FFF2-40B4-BE49-F238E27FC236}">
                <a16:creationId xmlns:a16="http://schemas.microsoft.com/office/drawing/2014/main" id="{D61DAB5B-7F7B-4A60-3718-82E94078C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fld id="{B5CEABB6-07DC-46E8-9B57-56EC44A396E5}" type="slidenum">
              <a:rPr lang="pt-BR" smtClean="0"/>
              <a:pPr rtl="0"/>
              <a:t>43</a:t>
            </a:fld>
            <a:endParaRPr lang="pt-BR" dirty="0"/>
          </a:p>
        </p:txBody>
      </p:sp>
      <p:pic>
        <p:nvPicPr>
          <p:cNvPr id="3" name="Imagem 2" descr="Tabela&#10;&#10;Descrição gerada automaticamente">
            <a:extLst>
              <a:ext uri="{FF2B5EF4-FFF2-40B4-BE49-F238E27FC236}">
                <a16:creationId xmlns:a16="http://schemas.microsoft.com/office/drawing/2014/main" id="{61C9E02F-F9A8-51CE-F53B-B5986F29CA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4738" y="156084"/>
            <a:ext cx="4962525" cy="6200775"/>
          </a:xfrm>
          <a:prstGeom prst="rect">
            <a:avLst/>
          </a:prstGeom>
        </p:spPr>
      </p:pic>
      <p:sp>
        <p:nvSpPr>
          <p:cNvPr id="6" name="Espaço Reservado para Data 107">
            <a:extLst>
              <a:ext uri="{FF2B5EF4-FFF2-40B4-BE49-F238E27FC236}">
                <a16:creationId xmlns:a16="http://schemas.microsoft.com/office/drawing/2014/main" id="{F7E6670B-38BC-482F-BC1E-2CBC55C36E1A}"/>
              </a:ext>
            </a:extLst>
          </p:cNvPr>
          <p:cNvSpPr>
            <a:spLocks noGrp="1"/>
          </p:cNvSpPr>
          <p:nvPr/>
        </p:nvSpPr>
        <p:spPr>
          <a:xfrm>
            <a:off x="611505" y="6356350"/>
            <a:ext cx="10972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l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dirty="0"/>
              <a:t>2024</a:t>
            </a:r>
          </a:p>
        </p:txBody>
      </p:sp>
      <p:sp>
        <p:nvSpPr>
          <p:cNvPr id="7" name="Espaço Reservado para Rodapé 36">
            <a:extLst>
              <a:ext uri="{FF2B5EF4-FFF2-40B4-BE49-F238E27FC236}">
                <a16:creationId xmlns:a16="http://schemas.microsoft.com/office/drawing/2014/main" id="{05A34A4E-C7FD-4A26-A516-886AA7CD2D12}"/>
              </a:ext>
            </a:extLst>
          </p:cNvPr>
          <p:cNvSpPr>
            <a:spLocks noGrp="1"/>
          </p:cNvSpPr>
          <p:nvPr/>
        </p:nvSpPr>
        <p:spPr>
          <a:xfrm>
            <a:off x="4845366" y="6356350"/>
            <a:ext cx="2768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pt-BR"/>
            </a:defPPr>
            <a:lvl1pPr marL="0" algn="ctr" defTabSz="914400" rtl="0" eaLnBrk="1" latinLnBrk="0" hangingPunct="1">
              <a:defRPr lang="pt-BR" sz="1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lang="pt-B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pt-BR" sz="1000" dirty="0"/>
              <a:t>AVALIAÇÃO ESPECIAL DE DESEMPENHO  </a:t>
            </a:r>
            <a:br>
              <a:rPr lang="pt-BR" sz="1000" dirty="0"/>
            </a:br>
            <a:r>
              <a:rPr lang="pt-BR" sz="1000" dirty="0"/>
              <a:t>- ESTÁGIO PROBATÓRIO-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44259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CAEE93-8585-46D4-A7EC-F184E317CB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0287" y="-674807"/>
            <a:ext cx="5486400" cy="2387600"/>
          </a:xfrm>
        </p:spPr>
        <p:txBody>
          <a:bodyPr rtlCol="0"/>
          <a:lstStyle>
            <a:defPPr>
              <a:defRPr lang="pt-BR"/>
            </a:defPPr>
          </a:lstStyle>
          <a:p>
            <a:pPr rtl="0"/>
            <a:r>
              <a:rPr lang="pt-BR" dirty="0"/>
              <a:t>OBRIGADO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AFFC60-19C3-4901-93F7-7AAF4C09F8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84872" y="2279321"/>
            <a:ext cx="5213230" cy="1655762"/>
          </a:xfrm>
        </p:spPr>
        <p:txBody>
          <a:bodyPr vert="horz" lIns="91440" tIns="45720" rIns="91440" bIns="0" rtlCol="0" anchor="t">
            <a:noAutofit/>
          </a:bodyPr>
          <a:lstStyle>
            <a:defPPr>
              <a:defRPr lang="pt-BR"/>
            </a:defPPr>
          </a:lstStyle>
          <a:p>
            <a:r>
              <a:rPr lang="pt-BR" sz="2000" dirty="0">
                <a:solidFill>
                  <a:schemeClr val="bg1"/>
                </a:solidFill>
                <a:latin typeface="Avenir Next LT Pro"/>
                <a:ea typeface="Calibri"/>
                <a:cs typeface="Calibri"/>
              </a:rPr>
              <a:t>A sua participação é muito importante neste processo! Esperamos que o conteúdo deste material o ajude na utilização dos formulários de avaliação.</a:t>
            </a:r>
            <a:endParaRPr lang="pt-BR" sz="2000" dirty="0">
              <a:solidFill>
                <a:schemeClr val="bg1"/>
              </a:solidFill>
              <a:latin typeface="Avenir Next LT Pro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6ABBB6D-38B0-D305-9B78-C0521E992D48}"/>
              </a:ext>
            </a:extLst>
          </p:cNvPr>
          <p:cNvSpPr txBox="1"/>
          <p:nvPr/>
        </p:nvSpPr>
        <p:spPr>
          <a:xfrm>
            <a:off x="6147758" y="4350589"/>
            <a:ext cx="4612256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000">
                <a:solidFill>
                  <a:srgbClr val="FFFFFF"/>
                </a:solidFill>
              </a:rPr>
              <a:t>Qualquer dúvida, favor entrar em contato com o RH do seu órgão!</a:t>
            </a:r>
          </a:p>
        </p:txBody>
      </p:sp>
    </p:spTree>
    <p:extLst>
      <p:ext uri="{BB962C8B-B14F-4D97-AF65-F5344CB8AC3E}">
        <p14:creationId xmlns:p14="http://schemas.microsoft.com/office/powerpoint/2010/main" val="24364939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B19A930-1B99-4E6A-8FC0-F4EC96DB90C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E507A08B-DCB0-4B9D-A025-EFEE54EC30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B8D7BA3-8A6F-4F51-B1EE-3B01AA004F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TM33968143</Template>
  <TotalTime>26</TotalTime>
  <Words>1388</Words>
  <Application>Microsoft Office PowerPoint</Application>
  <PresentationFormat>Widescreen</PresentationFormat>
  <Paragraphs>253</Paragraphs>
  <Slides>44</Slides>
  <Notes>44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44</vt:i4>
      </vt:variant>
    </vt:vector>
  </HeadingPairs>
  <TitlesOfParts>
    <vt:vector size="48" baseType="lpstr">
      <vt:lpstr>Arial</vt:lpstr>
      <vt:lpstr>Avenir Next LT Pro</vt:lpstr>
      <vt:lpstr>Calibri</vt:lpstr>
      <vt:lpstr>Tema do Office</vt:lpstr>
      <vt:lpstr>AVALIAÇÃO ESPECIAL DE DESEMPENHO  - ESTÁGIO PROBATÓRIO </vt:lpstr>
      <vt:lpstr>definição</vt:lpstr>
      <vt:lpstr>Definição</vt:lpstr>
      <vt:lpstr>Atores envolvidos</vt:lpstr>
      <vt:lpstr>Definição</vt:lpstr>
      <vt:lpstr>Comissão de Avaliação de Estágio Probatório - CAEP</vt:lpstr>
      <vt:lpstr>Comissão de Avaliação de Estágio Probatório – CAEP - Competência</vt:lpstr>
      <vt:lpstr>AVALIAÇÃO PARCIAL</vt:lpstr>
      <vt:lpstr>Registrar decisão sobre recurso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Homologar resultado - avaliação parcial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Avaliação final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APRESEN-TAÇÃO</dc:title>
  <dc:creator>Jacqueline Miceli Chicralla</dc:creator>
  <cp:lastModifiedBy>Anuska Rocha Oliveira Nicchio</cp:lastModifiedBy>
  <cp:revision>450</cp:revision>
  <dcterms:created xsi:type="dcterms:W3CDTF">2024-01-24T12:38:24Z</dcterms:created>
  <dcterms:modified xsi:type="dcterms:W3CDTF">2024-01-25T15:10:03Z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