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11"/>
  </p:notesMasterIdLst>
  <p:sldIdLst>
    <p:sldId id="261" r:id="rId2"/>
    <p:sldId id="386" r:id="rId3"/>
    <p:sldId id="393" r:id="rId4"/>
    <p:sldId id="387" r:id="rId5"/>
    <p:sldId id="385" r:id="rId6"/>
    <p:sldId id="389" r:id="rId7"/>
    <p:sldId id="388" r:id="rId8"/>
    <p:sldId id="391" r:id="rId9"/>
    <p:sldId id="381" r:id="rId10"/>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8E8"/>
    <a:srgbClr val="E46C0A"/>
    <a:srgbClr val="DEDEDE"/>
    <a:srgbClr val="E0E0E0"/>
    <a:srgbClr val="C2C2C2"/>
    <a:srgbClr val="F29000"/>
    <a:srgbClr val="FAFDDB"/>
    <a:srgbClr val="FF9900"/>
    <a:srgbClr val="F1F9A5"/>
    <a:srgbClr val="E28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596" y="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638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735ED5F1-6E0A-4437-A889-72BD63F61345}" type="datetimeFigureOut">
              <a:rPr lang="pt-BR"/>
              <a:pPr>
                <a:defRPr/>
              </a:pPr>
              <a:t>05/06/2023</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pt-BR" noProof="0"/>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noProof="0"/>
              <a:t>Clique para editar os estilos do texto mestre</a:t>
            </a:r>
          </a:p>
          <a:p>
            <a:pPr lvl="1"/>
            <a:r>
              <a:rPr lang="pt-BR" noProof="0"/>
              <a:t>Segundo nível</a:t>
            </a:r>
          </a:p>
          <a:p>
            <a:pPr lvl="2"/>
            <a:r>
              <a:rPr lang="pt-BR" noProof="0"/>
              <a:t>Terceiro nível</a:t>
            </a:r>
          </a:p>
          <a:p>
            <a:pPr lvl="3"/>
            <a:r>
              <a:rPr lang="pt-BR" noProof="0"/>
              <a:t>Quarto nível</a:t>
            </a:r>
          </a:p>
          <a:p>
            <a:pPr lvl="4"/>
            <a:r>
              <a:rPr lang="pt-BR" noProof="0"/>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0D43F2BD-AD57-45E7-8FFA-0D94AD2D7F58}" type="slidenum">
              <a:rPr lang="pt-BR"/>
              <a:pPr>
                <a:defRPr/>
              </a:pPr>
              <a:t>‹nº›</a:t>
            </a:fld>
            <a:endParaRPr lang="pt-BR"/>
          </a:p>
        </p:txBody>
      </p:sp>
    </p:spTree>
    <p:extLst>
      <p:ext uri="{BB962C8B-B14F-4D97-AF65-F5344CB8AC3E}">
        <p14:creationId xmlns:p14="http://schemas.microsoft.com/office/powerpoint/2010/main" val="114289362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Shape 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49" name="Shape 49"/>
          <p:cNvSpPr txBox="1">
            <a:spLocks noGrp="1"/>
          </p:cNvSpPr>
          <p:nvPr>
            <p:ph type="body" idx="1"/>
          </p:nvPr>
        </p:nvSpPr>
        <p:spPr>
          <a:xfrm>
            <a:off x="685800" y="4343400"/>
            <a:ext cx="5486399" cy="4114800"/>
          </a:xfrm>
          <a:prstGeom prst="rect">
            <a:avLst/>
          </a:prstGeom>
          <a:noFill/>
          <a:ln>
            <a:noFill/>
          </a:ln>
        </p:spPr>
        <p:txBody>
          <a:bodyPr lIns="91410" tIns="45693" rIns="91410" bIns="45693" anchor="t" anchorCtr="0">
            <a:noAutofit/>
          </a:bodyPr>
          <a:lstStyle/>
          <a:p>
            <a:pPr>
              <a:spcBef>
                <a:spcPts val="0"/>
              </a:spcBef>
              <a:spcAft>
                <a:spcPts val="0"/>
              </a:spcAft>
            </a:pPr>
            <a:endParaRPr sz="1100">
              <a:solidFill>
                <a:schemeClr val="dk1"/>
              </a:solidFill>
              <a:latin typeface="Arial"/>
              <a:ea typeface="Arial"/>
              <a:cs typeface="Arial"/>
              <a:sym typeface="Arial"/>
            </a:endParaRPr>
          </a:p>
        </p:txBody>
      </p:sp>
    </p:spTree>
    <p:extLst>
      <p:ext uri="{BB962C8B-B14F-4D97-AF65-F5344CB8AC3E}">
        <p14:creationId xmlns:p14="http://schemas.microsoft.com/office/powerpoint/2010/main" val="2657099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Shape 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49" name="Shape 49"/>
          <p:cNvSpPr txBox="1">
            <a:spLocks noGrp="1"/>
          </p:cNvSpPr>
          <p:nvPr>
            <p:ph type="body" idx="1"/>
          </p:nvPr>
        </p:nvSpPr>
        <p:spPr>
          <a:xfrm>
            <a:off x="685800" y="4343400"/>
            <a:ext cx="5486399" cy="4114800"/>
          </a:xfrm>
          <a:prstGeom prst="rect">
            <a:avLst/>
          </a:prstGeom>
          <a:noFill/>
          <a:ln>
            <a:noFill/>
          </a:ln>
        </p:spPr>
        <p:txBody>
          <a:bodyPr lIns="91410" tIns="45693" rIns="91410" bIns="45693" anchor="t" anchorCtr="0">
            <a:noAutofit/>
          </a:bodyPr>
          <a:lstStyle/>
          <a:p>
            <a:pPr>
              <a:spcBef>
                <a:spcPts val="0"/>
              </a:spcBef>
              <a:spcAft>
                <a:spcPts val="0"/>
              </a:spcAft>
            </a:pPr>
            <a:endParaRPr sz="1100">
              <a:solidFill>
                <a:schemeClr val="dk1"/>
              </a:solidFill>
              <a:latin typeface="Arial"/>
              <a:ea typeface="Arial"/>
              <a:cs typeface="Arial"/>
              <a:sym typeface="Arial"/>
            </a:endParaRPr>
          </a:p>
        </p:txBody>
      </p:sp>
    </p:spTree>
    <p:extLst>
      <p:ext uri="{BB962C8B-B14F-4D97-AF65-F5344CB8AC3E}">
        <p14:creationId xmlns:p14="http://schemas.microsoft.com/office/powerpoint/2010/main" val="30930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de títul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endParaRPr lang="pt-BR"/>
          </a:p>
        </p:txBody>
      </p:sp>
      <p:sp>
        <p:nvSpPr>
          <p:cNvPr id="3" name="Espaço Reservado para Rodapé 4"/>
          <p:cNvSpPr>
            <a:spLocks noGrp="1"/>
          </p:cNvSpPr>
          <p:nvPr>
            <p:ph type="ftr" sz="quarter" idx="11"/>
          </p:nvPr>
        </p:nvSpPr>
        <p:spPr/>
        <p:txBody>
          <a:bodyPr/>
          <a:lstStyle>
            <a:lvl1pPr>
              <a:defRPr/>
            </a:lvl1pPr>
          </a:lstStyle>
          <a:p>
            <a:pPr>
              <a:defRPr/>
            </a:pPr>
            <a:endParaRPr lang="pt-BR"/>
          </a:p>
        </p:txBody>
      </p:sp>
      <p:sp>
        <p:nvSpPr>
          <p:cNvPr id="4" name="Espaço Reservado para Número de Slide 5"/>
          <p:cNvSpPr>
            <a:spLocks noGrp="1"/>
          </p:cNvSpPr>
          <p:nvPr>
            <p:ph type="sldNum" sz="quarter" idx="12"/>
          </p:nvPr>
        </p:nvSpPr>
        <p:spPr/>
        <p:txBody>
          <a:bodyPr/>
          <a:lstStyle>
            <a:lvl1pPr>
              <a:defRPr smtClean="0"/>
            </a:lvl1pPr>
          </a:lstStyle>
          <a:p>
            <a:pPr>
              <a:defRPr/>
            </a:pPr>
            <a:fld id="{A43F23B0-A479-486C-8980-C3F881D8CCC2}" type="slidenum">
              <a:rPr lang="pt-BR"/>
              <a:pPr>
                <a:defRPr/>
              </a:pPr>
              <a:t>‹nº›</a:t>
            </a:fld>
            <a:endParaRPr lang="pt-BR"/>
          </a:p>
        </p:txBody>
      </p:sp>
    </p:spTree>
    <p:extLst>
      <p:ext uri="{BB962C8B-B14F-4D97-AF65-F5344CB8AC3E}">
        <p14:creationId xmlns:p14="http://schemas.microsoft.com/office/powerpoint/2010/main" val="2714419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ítulo e conteúdo">
    <p:spTree>
      <p:nvGrpSpPr>
        <p:cNvPr id="1" name=""/>
        <p:cNvGrpSpPr/>
        <p:nvPr/>
      </p:nvGrpSpPr>
      <p:grpSpPr>
        <a:xfrm>
          <a:off x="0" y="0"/>
          <a:ext cx="0" cy="0"/>
          <a:chOff x="0" y="0"/>
          <a:chExt cx="0" cy="0"/>
        </a:xfrm>
      </p:grpSpPr>
      <p:sp>
        <p:nvSpPr>
          <p:cNvPr id="4" name="Espaço Reservado para Data 3"/>
          <p:cNvSpPr>
            <a:spLocks noGrp="1"/>
          </p:cNvSpPr>
          <p:nvPr>
            <p:ph type="dt" sz="half" idx="10"/>
          </p:nvPr>
        </p:nvSpPr>
        <p:spPr>
          <a:xfrm>
            <a:off x="-36512" y="6520259"/>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pt-BR"/>
          </a:p>
        </p:txBody>
      </p:sp>
      <p:sp>
        <p:nvSpPr>
          <p:cNvPr id="6" name="Espaço Reservado para Número de Slide 5"/>
          <p:cNvSpPr>
            <a:spLocks noGrp="1"/>
          </p:cNvSpPr>
          <p:nvPr>
            <p:ph type="sldNum" sz="quarter" idx="12"/>
          </p:nvPr>
        </p:nvSpPr>
        <p:spPr>
          <a:xfrm>
            <a:off x="0" y="6453337"/>
            <a:ext cx="9144000" cy="402332"/>
          </a:xfrm>
        </p:spPr>
        <p:txBody>
          <a:bodyPr/>
          <a:lstStyle>
            <a:lvl1pPr algn="ctr">
              <a:defRPr/>
            </a:lvl1pPr>
          </a:lstStyle>
          <a:p>
            <a:fld id="{11580C95-E7AE-4143-AE2D-E14D98663070}" type="slidenum">
              <a:rPr lang="pt-BR" smtClean="0"/>
              <a:pPr/>
              <a:t>‹nº›</a:t>
            </a:fld>
            <a:endParaRPr lang="pt-BR" dirty="0"/>
          </a:p>
        </p:txBody>
      </p:sp>
    </p:spTree>
    <p:extLst>
      <p:ext uri="{BB962C8B-B14F-4D97-AF65-F5344CB8AC3E}">
        <p14:creationId xmlns:p14="http://schemas.microsoft.com/office/powerpoint/2010/main" val="263971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1_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pt-BR"/>
              <a:t>Clique para editar o estilo do título mestre</a:t>
            </a:r>
          </a:p>
        </p:txBody>
      </p:sp>
      <p:sp>
        <p:nvSpPr>
          <p:cNvPr id="3" name="Espaço Reservado para Conteúdo 2"/>
          <p:cNvSpPr>
            <a:spLocks noGrp="1"/>
          </p:cNvSpPr>
          <p:nvPr>
            <p:ph idx="1"/>
          </p:nvPr>
        </p:nvSpPr>
        <p:spPr>
          <a:xfrm>
            <a:off x="457200" y="1600200"/>
            <a:ext cx="8229600" cy="4525963"/>
          </a:xfrm>
          <a:prstGeom prst="rect">
            <a:avLst/>
          </a:prstGeo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pt-BR"/>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CC367C8B-690A-4385-A6B9-7F8116BF0B81}" type="slidenum">
              <a:rPr lang="pt-BR"/>
              <a:pPr>
                <a:defRPr/>
              </a:pPr>
              <a:t>‹nº›</a:t>
            </a:fld>
            <a:endParaRPr lang="pt-BR"/>
          </a:p>
        </p:txBody>
      </p:sp>
    </p:spTree>
    <p:extLst>
      <p:ext uri="{BB962C8B-B14F-4D97-AF65-F5344CB8AC3E}">
        <p14:creationId xmlns:p14="http://schemas.microsoft.com/office/powerpoint/2010/main" val="903230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endParaRPr lang="pt-BR">
              <a:solidFill>
                <a:prstClr val="black">
                  <a:tint val="75000"/>
                </a:prstClr>
              </a:solidFill>
            </a:endParaRPr>
          </a:p>
        </p:txBody>
      </p:sp>
      <p:sp>
        <p:nvSpPr>
          <p:cNvPr id="3" name="Espaço Reservado para Rodapé 2"/>
          <p:cNvSpPr>
            <a:spLocks noGrp="1"/>
          </p:cNvSpPr>
          <p:nvPr>
            <p:ph type="ftr" sz="quarter" idx="11"/>
          </p:nvPr>
        </p:nvSpPr>
        <p:spPr/>
        <p:txBody>
          <a:bodyPr/>
          <a:lstStyle/>
          <a:p>
            <a:endParaRPr lang="pt-BR">
              <a:solidFill>
                <a:prstClr val="black">
                  <a:tint val="75000"/>
                </a:prstClr>
              </a:solidFill>
            </a:endParaRPr>
          </a:p>
        </p:txBody>
      </p:sp>
      <p:sp>
        <p:nvSpPr>
          <p:cNvPr id="4" name="Espaço Reservado para Número de Slide 3"/>
          <p:cNvSpPr>
            <a:spLocks noGrp="1"/>
          </p:cNvSpPr>
          <p:nvPr>
            <p:ph type="sldNum" sz="quarter" idx="12"/>
          </p:nvPr>
        </p:nvSpPr>
        <p:spPr/>
        <p:txBody>
          <a:bodyPr/>
          <a:lstStyle/>
          <a:p>
            <a:fld id="{60462A41-EBB7-421B-9E2B-88B694E54BC5}"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13627865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4" name="Espaço Reservado para Data 3"/>
          <p:cNvSpPr>
            <a:spLocks noGrp="1"/>
          </p:cNvSpPr>
          <p:nvPr>
            <p:ph type="dt" sz="half" idx="2"/>
          </p:nvPr>
        </p:nvSpPr>
        <p:spPr>
          <a:xfrm>
            <a:off x="-9872" y="6520259"/>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endParaRPr lang="pt-BR"/>
          </a:p>
        </p:txBody>
      </p:sp>
      <p:sp>
        <p:nvSpPr>
          <p:cNvPr id="5" name="Espaço Reservado para Rodapé 4"/>
          <p:cNvSpPr>
            <a:spLocks noGrp="1"/>
          </p:cNvSpPr>
          <p:nvPr>
            <p:ph type="ftr" sz="quarter" idx="3"/>
          </p:nvPr>
        </p:nvSpPr>
        <p:spPr>
          <a:xfrm>
            <a:off x="3476600" y="6520259"/>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pt-BR"/>
          </a:p>
        </p:txBody>
      </p:sp>
      <p:sp>
        <p:nvSpPr>
          <p:cNvPr id="6" name="Espaço Reservado para Número de Slide 5"/>
          <p:cNvSpPr>
            <a:spLocks noGrp="1"/>
          </p:cNvSpPr>
          <p:nvPr>
            <p:ph type="sldNum" sz="quarter" idx="4"/>
          </p:nvPr>
        </p:nvSpPr>
        <p:spPr>
          <a:xfrm>
            <a:off x="8676456" y="6093296"/>
            <a:ext cx="478478" cy="365125"/>
          </a:xfrm>
          <a:prstGeom prst="rect">
            <a:avLst/>
          </a:prstGeom>
        </p:spPr>
        <p:txBody>
          <a:bodyPr vert="horz" lIns="91440" tIns="45720" rIns="91440" bIns="45720" rtlCol="0" anchor="ctr"/>
          <a:lstStyle>
            <a:lvl1pPr algn="r" fontAlgn="auto">
              <a:spcBef>
                <a:spcPts val="0"/>
              </a:spcBef>
              <a:spcAft>
                <a:spcPts val="0"/>
              </a:spcAft>
              <a:defRPr sz="1200" dirty="0">
                <a:solidFill>
                  <a:schemeClr val="tx1">
                    <a:tint val="75000"/>
                  </a:schemeClr>
                </a:solidFill>
                <a:latin typeface="+mn-lt"/>
                <a:cs typeface="+mn-cs"/>
              </a:defRPr>
            </a:lvl1pPr>
          </a:lstStyle>
          <a:p>
            <a:pPr>
              <a:defRPr/>
            </a:pPr>
            <a:endParaRPr lang="pt-BR" dirty="0"/>
          </a:p>
        </p:txBody>
      </p:sp>
      <p:pic>
        <p:nvPicPr>
          <p:cNvPr id="86017" name="Picture 1"/>
          <p:cNvPicPr>
            <a:picLocks noChangeAspect="1" noChangeArrowheads="1"/>
          </p:cNvPicPr>
          <p:nvPr userDrawn="1"/>
        </p:nvPicPr>
        <p:blipFill>
          <a:blip r:embed="rId7" cstate="print"/>
          <a:srcRect l="14109" t="2579" r="13945" b="2923"/>
          <a:stretch>
            <a:fillRect/>
          </a:stretch>
        </p:blipFill>
        <p:spPr bwMode="auto">
          <a:xfrm>
            <a:off x="1"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4" r:id="rId1"/>
    <p:sldLayoutId id="2147483678" r:id="rId2"/>
    <p:sldLayoutId id="2147483680" r:id="rId3"/>
    <p:sldLayoutId id="2147483682" r:id="rId4"/>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mailto:especialistacomportamental7@gmail.com"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m 8">
            <a:extLst>
              <a:ext uri="{FF2B5EF4-FFF2-40B4-BE49-F238E27FC236}">
                <a16:creationId xmlns:a16="http://schemas.microsoft.com/office/drawing/2014/main" id="{216173C7-46F4-41B1-8F97-AC4BCC1A7B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144" y="-2331"/>
            <a:ext cx="9144000" cy="6858000"/>
          </a:xfrm>
          <a:prstGeom prst="rect">
            <a:avLst/>
          </a:prstGeom>
          <a:ln>
            <a:solidFill>
              <a:schemeClr val="tx1"/>
            </a:solidFill>
          </a:ln>
        </p:spPr>
      </p:pic>
      <p:sp>
        <p:nvSpPr>
          <p:cNvPr id="5" name="Espaço Reservado para Número de Slide 1"/>
          <p:cNvSpPr>
            <a:spLocks noGrp="1"/>
          </p:cNvSpPr>
          <p:nvPr>
            <p:ph type="sldNum" sz="quarter" idx="12"/>
          </p:nvPr>
        </p:nvSpPr>
        <p:spPr>
          <a:xfrm>
            <a:off x="0" y="6453337"/>
            <a:ext cx="9144000" cy="402332"/>
          </a:xfrm>
        </p:spPr>
        <p:txBody>
          <a:bodyPr/>
          <a:lstStyle/>
          <a:p>
            <a:fld id="{11580C95-E7AE-4143-AE2D-E14D98663070}" type="slidenum">
              <a:rPr lang="pt-BR" smtClean="0"/>
              <a:pPr/>
              <a:t>1</a:t>
            </a:fld>
            <a:endParaRPr lang="pt-BR" dirty="0"/>
          </a:p>
        </p:txBody>
      </p:sp>
      <p:sp>
        <p:nvSpPr>
          <p:cNvPr id="10" name="CaixaDeTexto 9">
            <a:extLst>
              <a:ext uri="{FF2B5EF4-FFF2-40B4-BE49-F238E27FC236}">
                <a16:creationId xmlns:a16="http://schemas.microsoft.com/office/drawing/2014/main" id="{BE335F68-14EB-4B5D-B48A-D9ABBFFB19E3}"/>
              </a:ext>
            </a:extLst>
          </p:cNvPr>
          <p:cNvSpPr txBox="1"/>
          <p:nvPr/>
        </p:nvSpPr>
        <p:spPr>
          <a:xfrm>
            <a:off x="8172400" y="4797152"/>
            <a:ext cx="806631" cy="461665"/>
          </a:xfrm>
          <a:prstGeom prst="rect">
            <a:avLst/>
          </a:prstGeom>
          <a:noFill/>
        </p:spPr>
        <p:txBody>
          <a:bodyPr wrap="none" rtlCol="0">
            <a:spAutoFit/>
          </a:bodyPr>
          <a:lstStyle/>
          <a:p>
            <a:pPr algn="r"/>
            <a:r>
              <a:rPr lang="pt-BR" sz="2400" b="1" dirty="0">
                <a:solidFill>
                  <a:schemeClr val="tx1">
                    <a:lumMod val="50000"/>
                    <a:lumOff val="50000"/>
                  </a:schemeClr>
                </a:solidFill>
                <a:latin typeface="+mj-lt"/>
              </a:rPr>
              <a:t>2023</a:t>
            </a:r>
          </a:p>
        </p:txBody>
      </p:sp>
      <p:sp>
        <p:nvSpPr>
          <p:cNvPr id="13" name="CaixaDeTexto 12">
            <a:extLst>
              <a:ext uri="{FF2B5EF4-FFF2-40B4-BE49-F238E27FC236}">
                <a16:creationId xmlns:a16="http://schemas.microsoft.com/office/drawing/2014/main" id="{DF254C06-1965-4B69-90E7-A2FB2306AEED}"/>
              </a:ext>
            </a:extLst>
          </p:cNvPr>
          <p:cNvSpPr txBox="1"/>
          <p:nvPr/>
        </p:nvSpPr>
        <p:spPr>
          <a:xfrm>
            <a:off x="688947" y="2725469"/>
            <a:ext cx="7766105" cy="1200329"/>
          </a:xfrm>
          <a:prstGeom prst="rect">
            <a:avLst/>
          </a:prstGeom>
          <a:noFill/>
        </p:spPr>
        <p:txBody>
          <a:bodyPr wrap="square" rtlCol="0">
            <a:spAutoFit/>
          </a:bodyPr>
          <a:lstStyle/>
          <a:p>
            <a:pPr algn="ctr"/>
            <a:r>
              <a:rPr lang="pt-BR" sz="3600" b="1" dirty="0">
                <a:solidFill>
                  <a:srgbClr val="E46C0A"/>
                </a:solidFill>
                <a:latin typeface="+mj-lt"/>
              </a:rPr>
              <a:t> TRILHA DE DESENVOLVIMENTO</a:t>
            </a:r>
          </a:p>
          <a:p>
            <a:pPr algn="ctr"/>
            <a:r>
              <a:rPr lang="pt-BR" sz="3600" b="1" dirty="0">
                <a:solidFill>
                  <a:srgbClr val="E46C0A"/>
                </a:solidFill>
                <a:latin typeface="+mj-lt"/>
              </a:rPr>
              <a:t>GECADS/SEGER</a:t>
            </a:r>
          </a:p>
        </p:txBody>
      </p:sp>
    </p:spTree>
    <p:extLst>
      <p:ext uri="{BB962C8B-B14F-4D97-AF65-F5344CB8AC3E}">
        <p14:creationId xmlns:p14="http://schemas.microsoft.com/office/powerpoint/2010/main" val="167257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a:extLst>
              <a:ext uri="{FF2B5EF4-FFF2-40B4-BE49-F238E27FC236}">
                <a16:creationId xmlns:a16="http://schemas.microsoft.com/office/drawing/2014/main" id="{5881F9F0-C35F-0609-1873-6033B25C89DF}"/>
              </a:ext>
            </a:extLst>
          </p:cNvPr>
          <p:cNvSpPr>
            <a:spLocks noGrp="1"/>
          </p:cNvSpPr>
          <p:nvPr>
            <p:ph type="sldNum" sz="quarter" idx="12"/>
          </p:nvPr>
        </p:nvSpPr>
        <p:spPr/>
        <p:txBody>
          <a:bodyPr/>
          <a:lstStyle/>
          <a:p>
            <a:fld id="{11580C95-E7AE-4143-AE2D-E14D98663070}" type="slidenum">
              <a:rPr lang="pt-BR" smtClean="0"/>
              <a:pPr/>
              <a:t>2</a:t>
            </a:fld>
            <a:endParaRPr lang="pt-BR" dirty="0"/>
          </a:p>
        </p:txBody>
      </p:sp>
      <p:sp>
        <p:nvSpPr>
          <p:cNvPr id="3" name="Shape 44">
            <a:extLst>
              <a:ext uri="{FF2B5EF4-FFF2-40B4-BE49-F238E27FC236}">
                <a16:creationId xmlns:a16="http://schemas.microsoft.com/office/drawing/2014/main" id="{AA555232-37E2-F55A-649C-68E61B0E0727}"/>
              </a:ext>
            </a:extLst>
          </p:cNvPr>
          <p:cNvSpPr txBox="1">
            <a:spLocks/>
          </p:cNvSpPr>
          <p:nvPr/>
        </p:nvSpPr>
        <p:spPr>
          <a:xfrm>
            <a:off x="195731" y="86700"/>
            <a:ext cx="8789715" cy="1224136"/>
          </a:xfrm>
          <a:prstGeom prst="rect">
            <a:avLst/>
          </a:prstGeom>
          <a:solidFill>
            <a:srgbClr val="FFC000"/>
          </a:solidFill>
          <a:ln>
            <a:noFill/>
          </a:ln>
        </p:spPr>
        <p:txBody>
          <a:bodyPr lIns="91425" tIns="45700" rIns="91425" bIns="45700" anchor="b" anchorCtr="0">
            <a:no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spcBef>
                <a:spcPts val="0"/>
              </a:spcBef>
              <a:spcAft>
                <a:spcPts val="0"/>
              </a:spcAft>
              <a:buSzPct val="25000"/>
            </a:pPr>
            <a:r>
              <a:rPr lang="pt-BR" sz="3600" b="1" dirty="0">
                <a:solidFill>
                  <a:schemeClr val="bg1"/>
                </a:solidFill>
                <a:effectLst>
                  <a:outerShdw blurRad="38100" dist="38100" dir="2700000" algn="tl">
                    <a:srgbClr val="000000">
                      <a:alpha val="43137"/>
                    </a:srgbClr>
                  </a:outerShdw>
                </a:effectLst>
                <a:ea typeface="Calibri"/>
                <a:cs typeface="Calibri"/>
                <a:sym typeface="Calibri"/>
              </a:rPr>
              <a:t>SOBRE A ANÁLISE DISC</a:t>
            </a:r>
          </a:p>
        </p:txBody>
      </p:sp>
      <p:sp>
        <p:nvSpPr>
          <p:cNvPr id="7" name="CaixaDeTexto 6">
            <a:extLst>
              <a:ext uri="{FF2B5EF4-FFF2-40B4-BE49-F238E27FC236}">
                <a16:creationId xmlns:a16="http://schemas.microsoft.com/office/drawing/2014/main" id="{F08FD62D-4DEA-6949-BB33-224D08E2E1F3}"/>
              </a:ext>
            </a:extLst>
          </p:cNvPr>
          <p:cNvSpPr txBox="1"/>
          <p:nvPr/>
        </p:nvSpPr>
        <p:spPr>
          <a:xfrm>
            <a:off x="99313" y="2596767"/>
            <a:ext cx="8982549" cy="2479590"/>
          </a:xfrm>
          <a:prstGeom prst="rect">
            <a:avLst/>
          </a:prstGeom>
          <a:solidFill>
            <a:srgbClr val="E8E8E8"/>
          </a:solidFill>
        </p:spPr>
        <p:txBody>
          <a:bodyPr wrap="square">
            <a:spAutoFit/>
          </a:bodyPr>
          <a:lstStyle/>
          <a:p>
            <a:pPr algn="just">
              <a:lnSpc>
                <a:spcPct val="107000"/>
              </a:lnSpc>
              <a:spcAft>
                <a:spcPts val="800"/>
              </a:spcAft>
            </a:pPr>
            <a:r>
              <a:rPr lang="pt-BR" sz="2800" kern="100" dirty="0">
                <a:effectLst/>
                <a:latin typeface="Calibri" panose="020F0502020204030204" pitchFamily="34" charset="0"/>
                <a:ea typeface="Calibri" panose="020F0502020204030204" pitchFamily="34" charset="0"/>
                <a:cs typeface="Calibri" panose="020F0502020204030204" pitchFamily="34" charset="0"/>
              </a:rPr>
              <a:t>A análise DISC é um Sistema de identificação de Perfil Comportamental , foi desenvolvido no início dos anos 1920 pelo psicólogo americano Willian </a:t>
            </a:r>
            <a:r>
              <a:rPr lang="pt-BR" sz="2800" kern="100" dirty="0" err="1">
                <a:effectLst/>
                <a:latin typeface="Calibri" panose="020F0502020204030204" pitchFamily="34" charset="0"/>
                <a:ea typeface="Calibri" panose="020F0502020204030204" pitchFamily="34" charset="0"/>
                <a:cs typeface="Calibri" panose="020F0502020204030204" pitchFamily="34" charset="0"/>
              </a:rPr>
              <a:t>Moulton</a:t>
            </a:r>
            <a:r>
              <a:rPr lang="pt-BR" sz="2800" kern="100" dirty="0">
                <a:effectLst/>
                <a:latin typeface="Calibri" panose="020F0502020204030204" pitchFamily="34" charset="0"/>
                <a:ea typeface="Calibri" panose="020F0502020204030204" pitchFamily="34" charset="0"/>
                <a:cs typeface="Calibri" panose="020F0502020204030204" pitchFamily="34" charset="0"/>
              </a:rPr>
              <a:t> Marston.</a:t>
            </a:r>
            <a:endParaRPr lang="pt-BR"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t-BR" sz="2800" kern="100" dirty="0">
                <a:effectLst/>
                <a:latin typeface="Calibri" panose="020F0502020204030204" pitchFamily="34" charset="0"/>
                <a:ea typeface="Calibri" panose="020F0502020204030204" pitchFamily="34" charset="0"/>
                <a:cs typeface="Calibri" panose="020F0502020204030204" pitchFamily="34" charset="0"/>
              </a:rPr>
              <a:t>Atualmente mais de 90 países utilizam a fórmula para vários fins. </a:t>
            </a:r>
            <a:endParaRPr lang="pt-BR"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2000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354286" y="404664"/>
            <a:ext cx="8236799" cy="648072"/>
          </a:xfrm>
          <a:prstGeom prst="rect">
            <a:avLst/>
          </a:prstGeom>
          <a:noFill/>
          <a:ln>
            <a:noFill/>
          </a:ln>
        </p:spPr>
        <p:txBody>
          <a:bodyPr lIns="91425" tIns="45700" rIns="91425" bIns="45700" anchor="b" anchorCtr="0">
            <a:noAutofit/>
          </a:bodyPr>
          <a:lstStyle/>
          <a:p>
            <a:pPr marL="0" marR="0" lvl="0" indent="0" rtl="0">
              <a:spcBef>
                <a:spcPts val="0"/>
              </a:spcBef>
              <a:spcAft>
                <a:spcPts val="0"/>
              </a:spcAft>
              <a:buSzPct val="25000"/>
              <a:buNone/>
            </a:pPr>
            <a:r>
              <a:rPr lang="pt-BR" sz="3600" b="1" dirty="0">
                <a:solidFill>
                  <a:schemeClr val="bg1"/>
                </a:solidFill>
                <a:effectLst>
                  <a:outerShdw blurRad="38100" dist="38100" dir="2700000" algn="tl">
                    <a:srgbClr val="000000">
                      <a:alpha val="43137"/>
                    </a:srgbClr>
                  </a:outerShdw>
                </a:effectLst>
                <a:ea typeface="Calibri"/>
                <a:cs typeface="Calibri"/>
                <a:sym typeface="Calibri"/>
              </a:rPr>
              <a:t>INSTRUÇÕES</a:t>
            </a:r>
            <a:endParaRPr lang="pt-BR" sz="3600" b="1" i="0" u="none" strike="noStrike" cap="none" baseline="0" dirty="0">
              <a:solidFill>
                <a:schemeClr val="bg1"/>
              </a:solidFill>
              <a:effectLst>
                <a:outerShdw blurRad="38100" dist="38100" dir="2700000" algn="tl">
                  <a:srgbClr val="000000">
                    <a:alpha val="43137"/>
                  </a:srgbClr>
                </a:outerShdw>
              </a:effectLst>
              <a:ea typeface="Calibri"/>
              <a:cs typeface="Calibri"/>
              <a:sym typeface="Calibri"/>
            </a:endParaRPr>
          </a:p>
        </p:txBody>
      </p:sp>
      <p:sp>
        <p:nvSpPr>
          <p:cNvPr id="45" name="Shape 45"/>
          <p:cNvSpPr txBox="1">
            <a:spLocks noGrp="1"/>
          </p:cNvSpPr>
          <p:nvPr>
            <p:ph type="body" idx="1"/>
          </p:nvPr>
        </p:nvSpPr>
        <p:spPr>
          <a:xfrm>
            <a:off x="278013" y="1235263"/>
            <a:ext cx="8830963" cy="4281969"/>
          </a:xfrm>
          <a:prstGeom prst="rect">
            <a:avLst/>
          </a:prstGeom>
          <a:solidFill>
            <a:srgbClr val="E8E8E8"/>
          </a:solidFill>
          <a:ln>
            <a:noFill/>
          </a:ln>
        </p:spPr>
        <p:txBody>
          <a:bodyPr lIns="91425" tIns="45700" rIns="91425" bIns="45700" anchor="t" anchorCtr="0">
            <a:noAutofit/>
          </a:bodyPr>
          <a:lstStyle/>
          <a:p>
            <a:pPr algn="just">
              <a:lnSpc>
                <a:spcPct val="150000"/>
              </a:lnSpc>
              <a:spcBef>
                <a:spcPts val="0"/>
              </a:spcBef>
            </a:pPr>
            <a:r>
              <a:rPr lang="pt-BR" sz="2800" b="0" i="0" u="none" strike="noStrike" cap="none" baseline="0" dirty="0">
                <a:latin typeface="Calibri"/>
                <a:ea typeface="Calibri"/>
                <a:cs typeface="Calibri"/>
                <a:sym typeface="Calibri"/>
              </a:rPr>
              <a:t>Passo a passo </a:t>
            </a:r>
          </a:p>
          <a:p>
            <a:pPr algn="just">
              <a:lnSpc>
                <a:spcPct val="150000"/>
              </a:lnSpc>
              <a:spcBef>
                <a:spcPts val="0"/>
              </a:spcBef>
            </a:pPr>
            <a:r>
              <a:rPr lang="pt-BR" sz="2800" b="0" i="0" u="none" strike="noStrike" cap="none" baseline="0" dirty="0">
                <a:latin typeface="Calibri"/>
                <a:ea typeface="Calibri"/>
                <a:cs typeface="Calibri"/>
                <a:sym typeface="Calibri"/>
              </a:rPr>
              <a:t>Coletar os e-mails para envio do link;</a:t>
            </a:r>
          </a:p>
          <a:p>
            <a:pPr algn="just">
              <a:lnSpc>
                <a:spcPct val="150000"/>
              </a:lnSpc>
              <a:spcBef>
                <a:spcPts val="0"/>
              </a:spcBef>
            </a:pPr>
            <a:r>
              <a:rPr lang="pt-BR" sz="2800" b="0" i="0" u="none" strike="noStrike" cap="none" baseline="0" dirty="0">
                <a:latin typeface="Calibri"/>
                <a:ea typeface="Calibri"/>
                <a:cs typeface="Calibri"/>
                <a:sym typeface="Calibri"/>
              </a:rPr>
              <a:t>Cadastro servidores;</a:t>
            </a:r>
          </a:p>
          <a:p>
            <a:pPr algn="just">
              <a:lnSpc>
                <a:spcPct val="150000"/>
              </a:lnSpc>
              <a:spcBef>
                <a:spcPts val="0"/>
              </a:spcBef>
            </a:pPr>
            <a:r>
              <a:rPr lang="pt-BR" sz="2800" dirty="0">
                <a:latin typeface="Calibri"/>
                <a:ea typeface="Calibri"/>
                <a:cs typeface="Calibri"/>
                <a:sym typeface="Calibri"/>
              </a:rPr>
              <a:t>Preencher o questionário de 24 perguntas; </a:t>
            </a:r>
          </a:p>
          <a:p>
            <a:pPr algn="just">
              <a:lnSpc>
                <a:spcPct val="150000"/>
              </a:lnSpc>
              <a:spcBef>
                <a:spcPts val="0"/>
              </a:spcBef>
            </a:pPr>
            <a:r>
              <a:rPr lang="pt-BR" sz="2800" b="0" i="0" u="none" strike="noStrike" cap="none" baseline="0" dirty="0">
                <a:latin typeface="Calibri"/>
                <a:ea typeface="Calibri"/>
                <a:cs typeface="Calibri"/>
                <a:sym typeface="Calibri"/>
              </a:rPr>
              <a:t>Tempo de preenchimento;</a:t>
            </a:r>
          </a:p>
          <a:p>
            <a:pPr algn="just">
              <a:lnSpc>
                <a:spcPct val="150000"/>
              </a:lnSpc>
              <a:spcBef>
                <a:spcPts val="0"/>
              </a:spcBef>
            </a:pPr>
            <a:r>
              <a:rPr lang="pt-BR" sz="2800" dirty="0">
                <a:latin typeface="Calibri"/>
                <a:ea typeface="Calibri"/>
                <a:cs typeface="Calibri"/>
                <a:sym typeface="Calibri"/>
              </a:rPr>
              <a:t>Período de entregar. </a:t>
            </a:r>
          </a:p>
          <a:p>
            <a:pPr algn="just">
              <a:lnSpc>
                <a:spcPct val="150000"/>
              </a:lnSpc>
              <a:spcBef>
                <a:spcPts val="0"/>
              </a:spcBef>
            </a:pPr>
            <a:endParaRPr lang="pt-BR" sz="2800" b="0" i="0" u="none" strike="noStrike" cap="none" baseline="0" dirty="0">
              <a:latin typeface="Calibri"/>
              <a:ea typeface="Calibri"/>
              <a:cs typeface="Calibri"/>
              <a:sym typeface="Calibri"/>
            </a:endParaRPr>
          </a:p>
        </p:txBody>
      </p:sp>
      <p:sp>
        <p:nvSpPr>
          <p:cNvPr id="4" name="Espaço Reservado para Número de Slide 1"/>
          <p:cNvSpPr>
            <a:spLocks noGrp="1"/>
          </p:cNvSpPr>
          <p:nvPr>
            <p:ph type="sldNum" sz="quarter" idx="12"/>
          </p:nvPr>
        </p:nvSpPr>
        <p:spPr>
          <a:xfrm>
            <a:off x="0" y="6453337"/>
            <a:ext cx="9144000" cy="402332"/>
          </a:xfrm>
        </p:spPr>
        <p:txBody>
          <a:bodyPr/>
          <a:lstStyle/>
          <a:p>
            <a:pPr algn="ctr"/>
            <a:fld id="{11580C95-E7AE-4143-AE2D-E14D98663070}" type="slidenum">
              <a:rPr lang="pt-BR" smtClean="0"/>
              <a:pPr algn="ctr"/>
              <a:t>3</a:t>
            </a:fld>
            <a:endParaRPr lang="pt-BR" dirty="0"/>
          </a:p>
        </p:txBody>
      </p:sp>
    </p:spTree>
    <p:extLst>
      <p:ext uri="{BB962C8B-B14F-4D97-AF65-F5344CB8AC3E}">
        <p14:creationId xmlns:p14="http://schemas.microsoft.com/office/powerpoint/2010/main" val="3831153038"/>
      </p:ext>
    </p:extLst>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251520" y="351747"/>
            <a:ext cx="8178154" cy="792088"/>
          </a:xfrm>
          <a:prstGeom prst="rect">
            <a:avLst/>
          </a:prstGeom>
          <a:noFill/>
          <a:ln>
            <a:noFill/>
          </a:ln>
        </p:spPr>
        <p:txBody>
          <a:bodyPr lIns="91425" tIns="45700" rIns="91425" bIns="45700" anchor="b" anchorCtr="0">
            <a:noAutofit/>
          </a:bodyPr>
          <a:lstStyle/>
          <a:p>
            <a:pPr marL="0" marR="0" lvl="0" indent="0" rtl="0">
              <a:spcBef>
                <a:spcPts val="0"/>
              </a:spcBef>
              <a:spcAft>
                <a:spcPts val="0"/>
              </a:spcAft>
              <a:buSzPct val="25000"/>
              <a:buNone/>
            </a:pPr>
            <a:br>
              <a:rPr lang="pt-BR" sz="3600" b="1" dirty="0">
                <a:solidFill>
                  <a:schemeClr val="bg1"/>
                </a:solidFill>
                <a:effectLst>
                  <a:outerShdw blurRad="38100" dist="38100" dir="2700000" algn="tl">
                    <a:srgbClr val="000000">
                      <a:alpha val="43137"/>
                    </a:srgbClr>
                  </a:outerShdw>
                </a:effectLst>
                <a:ea typeface="Calibri"/>
                <a:cs typeface="Calibri"/>
                <a:sym typeface="Calibri"/>
              </a:rPr>
            </a:br>
            <a:r>
              <a:rPr lang="pt-BR" sz="3600" b="1" dirty="0">
                <a:solidFill>
                  <a:schemeClr val="bg1"/>
                </a:solidFill>
                <a:effectLst>
                  <a:outerShdw blurRad="38100" dist="38100" dir="2700000" algn="tl">
                    <a:srgbClr val="000000">
                      <a:alpha val="43137"/>
                    </a:srgbClr>
                  </a:outerShdw>
                </a:effectLst>
                <a:ea typeface="Calibri"/>
                <a:cs typeface="Calibri"/>
                <a:sym typeface="Calibri"/>
              </a:rPr>
              <a:t>INSTRUÇÕES DE COLETAR DE DADOS</a:t>
            </a:r>
            <a:endParaRPr lang="pt-BR" sz="3600" b="1" i="0" u="none" strike="noStrike" cap="none" baseline="0" dirty="0">
              <a:solidFill>
                <a:schemeClr val="bg1"/>
              </a:solidFill>
              <a:effectLst>
                <a:outerShdw blurRad="38100" dist="38100" dir="2700000" algn="tl">
                  <a:srgbClr val="000000">
                    <a:alpha val="43137"/>
                  </a:srgbClr>
                </a:outerShdw>
              </a:effectLst>
              <a:ea typeface="Calibri"/>
              <a:cs typeface="Calibri"/>
              <a:sym typeface="Calibri"/>
            </a:endParaRPr>
          </a:p>
        </p:txBody>
      </p:sp>
      <p:sp>
        <p:nvSpPr>
          <p:cNvPr id="45" name="Shape 45"/>
          <p:cNvSpPr txBox="1">
            <a:spLocks noGrp="1"/>
          </p:cNvSpPr>
          <p:nvPr>
            <p:ph type="body" idx="1"/>
          </p:nvPr>
        </p:nvSpPr>
        <p:spPr>
          <a:xfrm>
            <a:off x="154361" y="1143835"/>
            <a:ext cx="8835277" cy="5093478"/>
          </a:xfrm>
          <a:prstGeom prst="rect">
            <a:avLst/>
          </a:prstGeom>
          <a:solidFill>
            <a:srgbClr val="E8E8E8"/>
          </a:solidFill>
          <a:ln>
            <a:noFill/>
          </a:ln>
        </p:spPr>
        <p:txBody>
          <a:bodyPr lIns="91425" tIns="45700" rIns="91425" bIns="45700" anchor="t" anchorCtr="0">
            <a:noAutofit/>
          </a:bodyPr>
          <a:lstStyle/>
          <a:p>
            <a:pPr algn="just">
              <a:lnSpc>
                <a:spcPct val="150000"/>
              </a:lnSpc>
              <a:spcBef>
                <a:spcPts val="0"/>
              </a:spcBef>
            </a:pPr>
            <a:r>
              <a:rPr lang="pt-BR" sz="2800" i="0" u="none" strike="noStrike" cap="none" baseline="0" dirty="0">
                <a:latin typeface="Calibri"/>
                <a:ea typeface="Calibri"/>
                <a:cs typeface="Calibri"/>
                <a:sym typeface="Calibri"/>
              </a:rPr>
              <a:t>A </a:t>
            </a:r>
            <a:r>
              <a:rPr lang="pt-BR" sz="2800" dirty="0">
                <a:latin typeface="Calibri"/>
                <a:ea typeface="Calibri"/>
                <a:cs typeface="Calibri"/>
                <a:sym typeface="Calibri"/>
              </a:rPr>
              <a:t>GECAD/SEGER,  realizara a c</a:t>
            </a:r>
            <a:r>
              <a:rPr lang="pt-BR" sz="2800" b="0" i="0" u="none" strike="noStrike" cap="none" baseline="0" dirty="0">
                <a:latin typeface="Calibri"/>
                <a:ea typeface="Calibri"/>
                <a:cs typeface="Calibri"/>
                <a:sym typeface="Calibri"/>
              </a:rPr>
              <a:t>oletar de dados (nome e e-mail) de cada um de vocês. </a:t>
            </a:r>
          </a:p>
          <a:p>
            <a:pPr algn="just">
              <a:lnSpc>
                <a:spcPct val="150000"/>
              </a:lnSpc>
              <a:spcBef>
                <a:spcPts val="0"/>
              </a:spcBef>
            </a:pPr>
            <a:r>
              <a:rPr lang="pt-BR" sz="2800" b="0" i="0" u="none" strike="noStrike" cap="none" baseline="0" dirty="0">
                <a:latin typeface="Calibri"/>
                <a:ea typeface="Calibri"/>
                <a:cs typeface="Calibri"/>
                <a:sym typeface="Calibri"/>
              </a:rPr>
              <a:t>Após a coletar,  os dados será enviado para a o e-mail da </a:t>
            </a:r>
            <a:r>
              <a:rPr lang="pt-BR" sz="2800" b="0" i="0" u="none" strike="noStrike" cap="none" baseline="0" dirty="0">
                <a:latin typeface="Calibri"/>
                <a:ea typeface="Calibri"/>
                <a:cs typeface="Calibri"/>
                <a:sym typeface="Calibri"/>
                <a:hlinkClick r:id="rId3"/>
              </a:rPr>
              <a:t>especialistacomportamental7@gmail.com</a:t>
            </a:r>
            <a:r>
              <a:rPr lang="pt-BR" sz="2800" b="0" i="0" u="none" strike="noStrike" cap="none" baseline="0" dirty="0">
                <a:latin typeface="Calibri"/>
                <a:ea typeface="Calibri"/>
                <a:cs typeface="Calibri"/>
                <a:sym typeface="Calibri"/>
              </a:rPr>
              <a:t>.</a:t>
            </a:r>
          </a:p>
          <a:p>
            <a:pPr algn="just">
              <a:lnSpc>
                <a:spcPct val="150000"/>
              </a:lnSpc>
              <a:spcBef>
                <a:spcPts val="0"/>
              </a:spcBef>
            </a:pPr>
            <a:r>
              <a:rPr lang="pt-BR" sz="2800" dirty="0">
                <a:latin typeface="Calibri"/>
                <a:ea typeface="Calibri"/>
                <a:cs typeface="Calibri"/>
                <a:sym typeface="Calibri"/>
              </a:rPr>
              <a:t>MS – Clareza e atitude certa, estará  enviando para</a:t>
            </a:r>
            <a:r>
              <a:rPr lang="pt-BR" sz="2800" b="0" i="0" u="none" strike="noStrike" cap="none" baseline="0" dirty="0">
                <a:latin typeface="Calibri"/>
                <a:ea typeface="Calibri"/>
                <a:cs typeface="Calibri"/>
                <a:sym typeface="Calibri"/>
              </a:rPr>
              <a:t> cada um de vocês individual o  link do questionário e as orientações.</a:t>
            </a:r>
          </a:p>
          <a:p>
            <a:pPr algn="just">
              <a:lnSpc>
                <a:spcPct val="150000"/>
              </a:lnSpc>
              <a:spcBef>
                <a:spcPts val="0"/>
              </a:spcBef>
            </a:pPr>
            <a:r>
              <a:rPr lang="pt-BR" sz="2800" dirty="0">
                <a:latin typeface="Calibri"/>
                <a:ea typeface="Calibri"/>
                <a:cs typeface="Calibri"/>
                <a:sym typeface="Calibri"/>
              </a:rPr>
              <a:t>Período para preenchimento até </a:t>
            </a:r>
            <a:r>
              <a:rPr lang="pt-BR" sz="2800" dirty="0">
                <a:solidFill>
                  <a:srgbClr val="FF0000"/>
                </a:solidFill>
                <a:latin typeface="Calibri"/>
                <a:ea typeface="Calibri"/>
                <a:cs typeface="Calibri"/>
                <a:sym typeface="Calibri"/>
              </a:rPr>
              <a:t>07/06</a:t>
            </a:r>
            <a:endParaRPr lang="pt-BR" sz="2800" b="0" i="0" u="none" strike="noStrike" cap="none" baseline="0" dirty="0">
              <a:solidFill>
                <a:srgbClr val="FF0000"/>
              </a:solidFill>
              <a:latin typeface="Calibri"/>
              <a:ea typeface="Calibri"/>
              <a:cs typeface="Calibri"/>
              <a:sym typeface="Calibri"/>
            </a:endParaRPr>
          </a:p>
          <a:p>
            <a:pPr marL="0" indent="0" algn="just">
              <a:lnSpc>
                <a:spcPct val="150000"/>
              </a:lnSpc>
              <a:spcBef>
                <a:spcPts val="0"/>
              </a:spcBef>
              <a:buNone/>
            </a:pPr>
            <a:endParaRPr lang="pt-BR" sz="2800" dirty="0">
              <a:latin typeface="Calibri"/>
              <a:ea typeface="Calibri"/>
              <a:cs typeface="Calibri"/>
              <a:sym typeface="Calibri"/>
            </a:endParaRPr>
          </a:p>
          <a:p>
            <a:pPr algn="just">
              <a:lnSpc>
                <a:spcPct val="150000"/>
              </a:lnSpc>
              <a:spcBef>
                <a:spcPts val="0"/>
              </a:spcBef>
            </a:pPr>
            <a:endParaRPr lang="pt-BR" sz="2800" b="0" i="0" u="none" strike="noStrike" cap="none" baseline="0" dirty="0">
              <a:latin typeface="Calibri"/>
              <a:ea typeface="Calibri"/>
              <a:cs typeface="Calibri"/>
              <a:sym typeface="Calibri"/>
            </a:endParaRPr>
          </a:p>
        </p:txBody>
      </p:sp>
      <p:sp>
        <p:nvSpPr>
          <p:cNvPr id="4" name="Espaço Reservado para Número de Slide 1"/>
          <p:cNvSpPr>
            <a:spLocks noGrp="1"/>
          </p:cNvSpPr>
          <p:nvPr>
            <p:ph type="sldNum" sz="quarter" idx="12"/>
          </p:nvPr>
        </p:nvSpPr>
        <p:spPr>
          <a:xfrm>
            <a:off x="0" y="6453337"/>
            <a:ext cx="9144000" cy="402332"/>
          </a:xfrm>
        </p:spPr>
        <p:txBody>
          <a:bodyPr/>
          <a:lstStyle/>
          <a:p>
            <a:pPr algn="ctr"/>
            <a:fld id="{11580C95-E7AE-4143-AE2D-E14D98663070}" type="slidenum">
              <a:rPr lang="pt-BR" smtClean="0"/>
              <a:pPr algn="ctr"/>
              <a:t>4</a:t>
            </a:fld>
            <a:endParaRPr lang="pt-BR" dirty="0"/>
          </a:p>
        </p:txBody>
      </p:sp>
    </p:spTree>
    <p:extLst>
      <p:ext uri="{BB962C8B-B14F-4D97-AF65-F5344CB8AC3E}">
        <p14:creationId xmlns:p14="http://schemas.microsoft.com/office/powerpoint/2010/main" val="3022317431"/>
      </p:ext>
    </p:extLst>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84BA71-BB3D-9263-B055-811DF9B4F56B}"/>
              </a:ext>
            </a:extLst>
          </p:cNvPr>
          <p:cNvSpPr>
            <a:spLocks noGrp="1"/>
          </p:cNvSpPr>
          <p:nvPr>
            <p:ph type="title"/>
          </p:nvPr>
        </p:nvSpPr>
        <p:spPr>
          <a:xfrm>
            <a:off x="457200" y="102480"/>
            <a:ext cx="8229600" cy="892399"/>
          </a:xfrm>
          <a:solidFill>
            <a:srgbClr val="FFC000"/>
          </a:solidFill>
        </p:spPr>
        <p:txBody>
          <a:bodyPr/>
          <a:lstStyle/>
          <a:p>
            <a:r>
              <a:rPr lang="pt-BR" sz="3600" dirty="0">
                <a:solidFill>
                  <a:schemeClr val="bg1"/>
                </a:solidFill>
              </a:rPr>
              <a:t>INSTRUÇÕES CADASTRO </a:t>
            </a:r>
          </a:p>
        </p:txBody>
      </p:sp>
      <p:sp>
        <p:nvSpPr>
          <p:cNvPr id="3" name="Espaço Reservado para Conteúdo 2">
            <a:extLst>
              <a:ext uri="{FF2B5EF4-FFF2-40B4-BE49-F238E27FC236}">
                <a16:creationId xmlns:a16="http://schemas.microsoft.com/office/drawing/2014/main" id="{84D9ACF7-402D-16D6-F5A4-566A5CC130E6}"/>
              </a:ext>
            </a:extLst>
          </p:cNvPr>
          <p:cNvSpPr>
            <a:spLocks noGrp="1"/>
          </p:cNvSpPr>
          <p:nvPr>
            <p:ph idx="1"/>
          </p:nvPr>
        </p:nvSpPr>
        <p:spPr>
          <a:xfrm>
            <a:off x="118438" y="1080563"/>
            <a:ext cx="9036496" cy="4927049"/>
          </a:xfrm>
          <a:solidFill>
            <a:srgbClr val="E8E8E8"/>
          </a:solidFill>
        </p:spPr>
        <p:txBody>
          <a:bodyPr/>
          <a:lstStyle/>
          <a:p>
            <a:r>
              <a:rPr lang="pt-BR" sz="2800" dirty="0"/>
              <a:t>Ao receber o link de </a:t>
            </a:r>
            <a:r>
              <a:rPr lang="pt-BR" sz="2800"/>
              <a:t>acesso do questionário, </a:t>
            </a:r>
            <a:r>
              <a:rPr lang="pt-BR" sz="2800" dirty="0"/>
              <a:t>será realizado o preenchimento dos dados abaixo:</a:t>
            </a:r>
          </a:p>
          <a:p>
            <a:r>
              <a:rPr lang="pt-BR" sz="2800" dirty="0"/>
              <a:t>Nome completo</a:t>
            </a:r>
          </a:p>
          <a:p>
            <a:r>
              <a:rPr lang="pt-BR" sz="2800" dirty="0"/>
              <a:t>E-mail </a:t>
            </a:r>
          </a:p>
          <a:p>
            <a:r>
              <a:rPr lang="pt-BR" sz="2800" dirty="0"/>
              <a:t>CPF</a:t>
            </a:r>
          </a:p>
          <a:p>
            <a:r>
              <a:rPr lang="pt-BR" sz="2800" dirty="0"/>
              <a:t>Telefone</a:t>
            </a:r>
          </a:p>
          <a:p>
            <a:r>
              <a:rPr lang="pt-BR" sz="2800" dirty="0"/>
              <a:t>Observação: após responder o questionário será perguntado por e-mail se houve alguma dúvida ao preencher. </a:t>
            </a:r>
          </a:p>
        </p:txBody>
      </p:sp>
      <p:sp>
        <p:nvSpPr>
          <p:cNvPr id="4" name="Espaço Reservado para Número de Slide 3">
            <a:extLst>
              <a:ext uri="{FF2B5EF4-FFF2-40B4-BE49-F238E27FC236}">
                <a16:creationId xmlns:a16="http://schemas.microsoft.com/office/drawing/2014/main" id="{2062683A-8CEE-CF39-BD03-830D82D6A487}"/>
              </a:ext>
            </a:extLst>
          </p:cNvPr>
          <p:cNvSpPr>
            <a:spLocks noGrp="1"/>
          </p:cNvSpPr>
          <p:nvPr>
            <p:ph type="sldNum" sz="quarter" idx="12"/>
          </p:nvPr>
        </p:nvSpPr>
        <p:spPr/>
        <p:txBody>
          <a:bodyPr/>
          <a:lstStyle/>
          <a:p>
            <a:pPr>
              <a:defRPr/>
            </a:pPr>
            <a:fld id="{CC367C8B-690A-4385-A6B9-7F8116BF0B81}" type="slidenum">
              <a:rPr lang="pt-BR" smtClean="0"/>
              <a:pPr>
                <a:defRPr/>
              </a:pPr>
              <a:t>5</a:t>
            </a:fld>
            <a:endParaRPr lang="pt-BR"/>
          </a:p>
        </p:txBody>
      </p:sp>
    </p:spTree>
    <p:extLst>
      <p:ext uri="{BB962C8B-B14F-4D97-AF65-F5344CB8AC3E}">
        <p14:creationId xmlns:p14="http://schemas.microsoft.com/office/powerpoint/2010/main" val="31243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84BA71-BB3D-9263-B055-811DF9B4F56B}"/>
              </a:ext>
            </a:extLst>
          </p:cNvPr>
          <p:cNvSpPr>
            <a:spLocks noGrp="1"/>
          </p:cNvSpPr>
          <p:nvPr>
            <p:ph type="title"/>
          </p:nvPr>
        </p:nvSpPr>
        <p:spPr>
          <a:xfrm>
            <a:off x="457200" y="102480"/>
            <a:ext cx="8229600" cy="892399"/>
          </a:xfrm>
          <a:solidFill>
            <a:srgbClr val="FFC000"/>
          </a:solidFill>
        </p:spPr>
        <p:txBody>
          <a:bodyPr/>
          <a:lstStyle/>
          <a:p>
            <a:r>
              <a:rPr lang="pt-BR" sz="3600" dirty="0">
                <a:solidFill>
                  <a:schemeClr val="bg1"/>
                </a:solidFill>
              </a:rPr>
              <a:t>INSTRUÇÕES CADASTRO </a:t>
            </a:r>
          </a:p>
        </p:txBody>
      </p:sp>
      <p:sp>
        <p:nvSpPr>
          <p:cNvPr id="3" name="Espaço Reservado para Conteúdo 2">
            <a:extLst>
              <a:ext uri="{FF2B5EF4-FFF2-40B4-BE49-F238E27FC236}">
                <a16:creationId xmlns:a16="http://schemas.microsoft.com/office/drawing/2014/main" id="{84D9ACF7-402D-16D6-F5A4-566A5CC130E6}"/>
              </a:ext>
            </a:extLst>
          </p:cNvPr>
          <p:cNvSpPr>
            <a:spLocks noGrp="1"/>
          </p:cNvSpPr>
          <p:nvPr>
            <p:ph idx="1"/>
          </p:nvPr>
        </p:nvSpPr>
        <p:spPr>
          <a:xfrm>
            <a:off x="148975" y="1124744"/>
            <a:ext cx="8846050" cy="4148637"/>
          </a:xfrm>
          <a:solidFill>
            <a:srgbClr val="E8E8E8"/>
          </a:solidFill>
        </p:spPr>
        <p:txBody>
          <a:bodyPr/>
          <a:lstStyle/>
          <a:p>
            <a:pPr marL="0" lvl="0" indent="0" algn="just" rtl="0">
              <a:spcBef>
                <a:spcPts val="0"/>
              </a:spcBef>
              <a:spcAft>
                <a:spcPts val="0"/>
              </a:spcAft>
              <a:buNone/>
            </a:pPr>
            <a:r>
              <a:rPr lang="pt-BR" sz="2800" dirty="0">
                <a:latin typeface="Calibri" panose="020F0502020204030204" pitchFamily="34" charset="0"/>
                <a:ea typeface="Calibri"/>
                <a:cs typeface="Calibri" panose="020F0502020204030204" pitchFamily="34" charset="0"/>
                <a:sym typeface="Calibri"/>
              </a:rPr>
              <a:t>O questionário consiste em vinte e quatro grupos de palavras, onde são utilizados adjetivos ou frases para ser respondidas, cada grupo tem quatro opções, as frases ou adjetivos devem ser ordenados de “1” até “4”, partindo do princípio da que MELHOR o(a) descreve e terminando com a que MENOR espaço(a) descreve. Este questionário leva em torno de 10 minutos para ser respondido, podendo chegar até 15 minutos, já é um tempo suficiente para responder. </a:t>
            </a:r>
          </a:p>
        </p:txBody>
      </p:sp>
      <p:sp>
        <p:nvSpPr>
          <p:cNvPr id="4" name="Espaço Reservado para Número de Slide 3">
            <a:extLst>
              <a:ext uri="{FF2B5EF4-FFF2-40B4-BE49-F238E27FC236}">
                <a16:creationId xmlns:a16="http://schemas.microsoft.com/office/drawing/2014/main" id="{2062683A-8CEE-CF39-BD03-830D82D6A487}"/>
              </a:ext>
            </a:extLst>
          </p:cNvPr>
          <p:cNvSpPr>
            <a:spLocks noGrp="1"/>
          </p:cNvSpPr>
          <p:nvPr>
            <p:ph type="sldNum" sz="quarter" idx="12"/>
          </p:nvPr>
        </p:nvSpPr>
        <p:spPr/>
        <p:txBody>
          <a:bodyPr/>
          <a:lstStyle/>
          <a:p>
            <a:pPr>
              <a:defRPr/>
            </a:pPr>
            <a:fld id="{CC367C8B-690A-4385-A6B9-7F8116BF0B81}" type="slidenum">
              <a:rPr lang="pt-BR" smtClean="0"/>
              <a:pPr>
                <a:defRPr/>
              </a:pPr>
              <a:t>6</a:t>
            </a:fld>
            <a:endParaRPr lang="pt-BR"/>
          </a:p>
        </p:txBody>
      </p:sp>
    </p:spTree>
    <p:extLst>
      <p:ext uri="{BB962C8B-B14F-4D97-AF65-F5344CB8AC3E}">
        <p14:creationId xmlns:p14="http://schemas.microsoft.com/office/powerpoint/2010/main" val="641577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84BA71-BB3D-9263-B055-811DF9B4F56B}"/>
              </a:ext>
            </a:extLst>
          </p:cNvPr>
          <p:cNvSpPr>
            <a:spLocks noGrp="1"/>
          </p:cNvSpPr>
          <p:nvPr>
            <p:ph type="title"/>
          </p:nvPr>
        </p:nvSpPr>
        <p:spPr>
          <a:xfrm>
            <a:off x="118438" y="102480"/>
            <a:ext cx="8846050" cy="1094272"/>
          </a:xfrm>
          <a:solidFill>
            <a:srgbClr val="FFC000"/>
          </a:solidFill>
        </p:spPr>
        <p:txBody>
          <a:bodyPr/>
          <a:lstStyle/>
          <a:p>
            <a:r>
              <a:rPr lang="pt-BR" sz="3600" dirty="0">
                <a:solidFill>
                  <a:schemeClr val="bg1"/>
                </a:solidFill>
              </a:rPr>
              <a:t>INSTRUÇÕES DO QUESTIONÁRIO DE 24 PERGUNTAS</a:t>
            </a:r>
          </a:p>
        </p:txBody>
      </p:sp>
      <p:sp>
        <p:nvSpPr>
          <p:cNvPr id="3" name="Espaço Reservado para Conteúdo 2">
            <a:extLst>
              <a:ext uri="{FF2B5EF4-FFF2-40B4-BE49-F238E27FC236}">
                <a16:creationId xmlns:a16="http://schemas.microsoft.com/office/drawing/2014/main" id="{84D9ACF7-402D-16D6-F5A4-566A5CC130E6}"/>
              </a:ext>
            </a:extLst>
          </p:cNvPr>
          <p:cNvSpPr>
            <a:spLocks noGrp="1"/>
          </p:cNvSpPr>
          <p:nvPr>
            <p:ph idx="1"/>
          </p:nvPr>
        </p:nvSpPr>
        <p:spPr>
          <a:xfrm>
            <a:off x="53752" y="1260024"/>
            <a:ext cx="9036496" cy="4824536"/>
          </a:xfrm>
          <a:solidFill>
            <a:srgbClr val="E8E8E8"/>
          </a:solidFill>
        </p:spPr>
        <p:txBody>
          <a:bodyPr/>
          <a:lstStyle/>
          <a:p>
            <a:r>
              <a:rPr lang="pt-BR" sz="2800" dirty="0"/>
              <a:t>Ao preencher o questionário, solicito por gentileza que seja o máximo você, sem se preocupar como você espera que as pessoas te vejam;</a:t>
            </a:r>
          </a:p>
          <a:p>
            <a:r>
              <a:rPr lang="pt-BR" sz="2800" dirty="0"/>
              <a:t>Realizar em um lugar tranquilo que não haja interrupção;</a:t>
            </a:r>
          </a:p>
          <a:p>
            <a:r>
              <a:rPr lang="pt-BR" sz="2800" dirty="0"/>
              <a:t>Não repetir os números na sequência, marcar o que mais se identificar e menos se identificar;</a:t>
            </a:r>
          </a:p>
          <a:p>
            <a:r>
              <a:rPr lang="pt-BR" sz="2800" dirty="0"/>
              <a:t>Em todas as perguntas terá uma caixinha com o significado das palavras caso você tenha dúvida.  </a:t>
            </a:r>
          </a:p>
        </p:txBody>
      </p:sp>
      <p:sp>
        <p:nvSpPr>
          <p:cNvPr id="4" name="Espaço Reservado para Número de Slide 3">
            <a:extLst>
              <a:ext uri="{FF2B5EF4-FFF2-40B4-BE49-F238E27FC236}">
                <a16:creationId xmlns:a16="http://schemas.microsoft.com/office/drawing/2014/main" id="{2062683A-8CEE-CF39-BD03-830D82D6A487}"/>
              </a:ext>
            </a:extLst>
          </p:cNvPr>
          <p:cNvSpPr>
            <a:spLocks noGrp="1"/>
          </p:cNvSpPr>
          <p:nvPr>
            <p:ph type="sldNum" sz="quarter" idx="12"/>
          </p:nvPr>
        </p:nvSpPr>
        <p:spPr/>
        <p:txBody>
          <a:bodyPr/>
          <a:lstStyle/>
          <a:p>
            <a:pPr>
              <a:defRPr/>
            </a:pPr>
            <a:fld id="{CC367C8B-690A-4385-A6B9-7F8116BF0B81}" type="slidenum">
              <a:rPr lang="pt-BR" smtClean="0"/>
              <a:pPr>
                <a:defRPr/>
              </a:pPr>
              <a:t>7</a:t>
            </a:fld>
            <a:endParaRPr lang="pt-BR"/>
          </a:p>
        </p:txBody>
      </p:sp>
    </p:spTree>
    <p:extLst>
      <p:ext uri="{BB962C8B-B14F-4D97-AF65-F5344CB8AC3E}">
        <p14:creationId xmlns:p14="http://schemas.microsoft.com/office/powerpoint/2010/main" val="3075398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4D9ACF7-402D-16D6-F5A4-566A5CC130E6}"/>
              </a:ext>
            </a:extLst>
          </p:cNvPr>
          <p:cNvSpPr>
            <a:spLocks noGrp="1"/>
          </p:cNvSpPr>
          <p:nvPr>
            <p:ph idx="1"/>
          </p:nvPr>
        </p:nvSpPr>
        <p:spPr>
          <a:xfrm>
            <a:off x="53752" y="692696"/>
            <a:ext cx="9036496" cy="4896544"/>
          </a:xfrm>
          <a:solidFill>
            <a:srgbClr val="E8E8E8"/>
          </a:solidFill>
        </p:spPr>
        <p:txBody>
          <a:bodyPr/>
          <a:lstStyle/>
          <a:p>
            <a:pPr marL="0" indent="0">
              <a:buNone/>
            </a:pPr>
            <a:endParaRPr lang="pt-BR" sz="2800" dirty="0"/>
          </a:p>
          <a:p>
            <a:r>
              <a:rPr lang="pt-BR" sz="2800" dirty="0"/>
              <a:t>Para fins de Desenvolvimento pessoal, ou seja, PDI (plano de desenvolvimento individual, solicito por gentileza que entre contato com MS – Clareza e Atitude Certa.</a:t>
            </a:r>
          </a:p>
          <a:p>
            <a:r>
              <a:rPr lang="pt-BR" sz="2800" dirty="0"/>
              <a:t>Michele Especialista comportamental e Gestão de Pessoas/ Terapeuta cognitiva comportamental.</a:t>
            </a:r>
          </a:p>
          <a:p>
            <a:endParaRPr lang="pt-BR" sz="2800" dirty="0"/>
          </a:p>
          <a:p>
            <a:pPr marL="0" indent="0">
              <a:buNone/>
            </a:pPr>
            <a:r>
              <a:rPr lang="pt-BR" sz="2800" dirty="0"/>
              <a:t>Telefone:(027) – 99647 – 1243</a:t>
            </a:r>
          </a:p>
          <a:p>
            <a:pPr marL="0" indent="0">
              <a:buNone/>
            </a:pPr>
            <a:r>
              <a:rPr lang="pt-BR" sz="2800" dirty="0"/>
              <a:t>Instagram: @ms_superarlimitacoescarreira7</a:t>
            </a:r>
          </a:p>
          <a:p>
            <a:pPr marL="0" indent="0">
              <a:buNone/>
            </a:pPr>
            <a:r>
              <a:rPr lang="pt-BR" sz="2800" dirty="0"/>
              <a:t>E-mail: especialistacomportamental7@gmail.com</a:t>
            </a:r>
          </a:p>
          <a:p>
            <a:pPr marL="0" indent="0">
              <a:buNone/>
            </a:pPr>
            <a:endParaRPr lang="pt-BR" sz="2800" dirty="0"/>
          </a:p>
        </p:txBody>
      </p:sp>
      <p:sp>
        <p:nvSpPr>
          <p:cNvPr id="4" name="Espaço Reservado para Número de Slide 3">
            <a:extLst>
              <a:ext uri="{FF2B5EF4-FFF2-40B4-BE49-F238E27FC236}">
                <a16:creationId xmlns:a16="http://schemas.microsoft.com/office/drawing/2014/main" id="{2062683A-8CEE-CF39-BD03-830D82D6A487}"/>
              </a:ext>
            </a:extLst>
          </p:cNvPr>
          <p:cNvSpPr>
            <a:spLocks noGrp="1"/>
          </p:cNvSpPr>
          <p:nvPr>
            <p:ph type="sldNum" sz="quarter" idx="12"/>
          </p:nvPr>
        </p:nvSpPr>
        <p:spPr/>
        <p:txBody>
          <a:bodyPr/>
          <a:lstStyle/>
          <a:p>
            <a:pPr>
              <a:defRPr/>
            </a:pPr>
            <a:fld id="{CC367C8B-690A-4385-A6B9-7F8116BF0B81}" type="slidenum">
              <a:rPr lang="pt-BR" smtClean="0"/>
              <a:pPr>
                <a:defRPr/>
              </a:pPr>
              <a:t>8</a:t>
            </a:fld>
            <a:endParaRPr lang="pt-BR"/>
          </a:p>
        </p:txBody>
      </p:sp>
    </p:spTree>
    <p:extLst>
      <p:ext uri="{BB962C8B-B14F-4D97-AF65-F5344CB8AC3E}">
        <p14:creationId xmlns:p14="http://schemas.microsoft.com/office/powerpoint/2010/main" val="4216086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5891" name="Picture 3"/>
          <p:cNvPicPr>
            <a:picLocks noChangeAspect="1" noChangeArrowheads="1"/>
          </p:cNvPicPr>
          <p:nvPr/>
        </p:nvPicPr>
        <p:blipFill>
          <a:blip r:embed="rId2" cstate="print"/>
          <a:srcRect l="14027" t="2953" r="14027" b="15719"/>
          <a:stretch>
            <a:fillRect/>
          </a:stretch>
        </p:blipFill>
        <p:spPr bwMode="auto">
          <a:xfrm>
            <a:off x="0" y="260648"/>
            <a:ext cx="9144000" cy="5811343"/>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1_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3056</TotalTime>
  <Words>436</Words>
  <Application>Microsoft Office PowerPoint</Application>
  <PresentationFormat>Apresentação na tela (4:3)</PresentationFormat>
  <Paragraphs>47</Paragraphs>
  <Slides>9</Slides>
  <Notes>2</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9</vt:i4>
      </vt:variant>
    </vt:vector>
  </HeadingPairs>
  <TitlesOfParts>
    <vt:vector size="12" baseType="lpstr">
      <vt:lpstr>Arial</vt:lpstr>
      <vt:lpstr>Calibri</vt:lpstr>
      <vt:lpstr>1_Tema do Office</vt:lpstr>
      <vt:lpstr>Apresentação do PowerPoint</vt:lpstr>
      <vt:lpstr>Apresentação do PowerPoint</vt:lpstr>
      <vt:lpstr>INSTRUÇÕES</vt:lpstr>
      <vt:lpstr> INSTRUÇÕES DE COLETAR DE DADOS</vt:lpstr>
      <vt:lpstr>INSTRUÇÕES CADASTRO </vt:lpstr>
      <vt:lpstr>INSTRUÇÕES CADASTRO </vt:lpstr>
      <vt:lpstr>INSTRUÇÕES DO QUESTIONÁRIO DE 24 PERGUNTAS</vt:lpstr>
      <vt:lpstr>Apresentação do PowerPoint</vt:lpstr>
      <vt:lpstr>Apresentação do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Eixo ......................................</dc:title>
  <dc:creator>sylvana</dc:creator>
  <cp:lastModifiedBy>Michele silva</cp:lastModifiedBy>
  <cp:revision>314</cp:revision>
  <dcterms:created xsi:type="dcterms:W3CDTF">2014-02-20T14:13:47Z</dcterms:created>
  <dcterms:modified xsi:type="dcterms:W3CDTF">2023-06-05T21:05:28Z</dcterms:modified>
</cp:coreProperties>
</file>